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96c5ef82f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bf1657b8534326"/>
  </p:sldMasterIdLst>
  <p:sldIdLst>
    <p:sldId xmlns:r="http://schemas.openxmlformats.org/officeDocument/2006/relationships" id="256" r:id="Refb227c0c64c49c3"/>
    <p:sldId xmlns:r="http://schemas.openxmlformats.org/officeDocument/2006/relationships" id="257" r:id="Rb402b795020042b5"/>
    <p:sldId xmlns:r="http://schemas.openxmlformats.org/officeDocument/2006/relationships" id="258" r:id="R5eca8a6f748a49f2"/>
    <p:sldId xmlns:r="http://schemas.openxmlformats.org/officeDocument/2006/relationships" id="259" r:id="R7f72a1faec0c422c"/>
    <p:sldId xmlns:r="http://schemas.openxmlformats.org/officeDocument/2006/relationships" id="260" r:id="R3e7478a3c1c04806"/>
    <p:sldId xmlns:r="http://schemas.openxmlformats.org/officeDocument/2006/relationships" id="261" r:id="R9edf074f90c14911"/>
    <p:sldId xmlns:r="http://schemas.openxmlformats.org/officeDocument/2006/relationships" id="262" r:id="Rb006fe7be25e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f1657b8534326" /><Relationship Type="http://schemas.openxmlformats.org/officeDocument/2006/relationships/slide" Target="/ppt/slides/slide1.xml" Id="Refb227c0c64c49c3" /><Relationship Type="http://schemas.openxmlformats.org/officeDocument/2006/relationships/slide" Target="/ppt/slides/slide2.xml" Id="Rb402b795020042b5" /><Relationship Type="http://schemas.openxmlformats.org/officeDocument/2006/relationships/slide" Target="/ppt/slides/slide3.xml" Id="R5eca8a6f748a49f2" /><Relationship Type="http://schemas.openxmlformats.org/officeDocument/2006/relationships/slide" Target="/ppt/slides/slide4.xml" Id="R7f72a1faec0c422c" /><Relationship Type="http://schemas.openxmlformats.org/officeDocument/2006/relationships/slide" Target="/ppt/slides/slide5.xml" Id="R3e7478a3c1c04806" /><Relationship Type="http://schemas.openxmlformats.org/officeDocument/2006/relationships/slide" Target="/ppt/slides/slide6.xml" Id="R9edf074f90c14911" /><Relationship Type="http://schemas.openxmlformats.org/officeDocument/2006/relationships/slide" Target="/ppt/slides/slide7.xml" Id="Rb006fe7be25e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04f65fbf8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4179506b4154" /><Relationship Type="http://schemas.openxmlformats.org/officeDocument/2006/relationships/theme" Target="/ppt/slideMasters/theme/theme1.xml" Id="R12e6ac9ba3ea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54179506b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52970310b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733d430f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fc9f1e481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255365e57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77daa4d9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706ef0ce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36cfe9ad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