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3a83fed05941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1404879c9f4582"/>
  </p:sldMasterIdLst>
  <p:sldIdLst>
    <p:sldId xmlns:r="http://schemas.openxmlformats.org/officeDocument/2006/relationships" id="256" r:id="Re250c0c6e00448ac"/>
    <p:sldId xmlns:r="http://schemas.openxmlformats.org/officeDocument/2006/relationships" id="257" r:id="R850e743f5cc5432f"/>
    <p:sldId xmlns:r="http://schemas.openxmlformats.org/officeDocument/2006/relationships" id="258" r:id="Ra6288c0c230d4e09"/>
    <p:sldId xmlns:r="http://schemas.openxmlformats.org/officeDocument/2006/relationships" id="259" r:id="R5a08accb03a24a03"/>
    <p:sldId xmlns:r="http://schemas.openxmlformats.org/officeDocument/2006/relationships" id="260" r:id="R415ee54a89264e81"/>
    <p:sldId xmlns:r="http://schemas.openxmlformats.org/officeDocument/2006/relationships" id="261" r:id="R1f34671e90774a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404879c9f4582" /><Relationship Type="http://schemas.openxmlformats.org/officeDocument/2006/relationships/slide" Target="/ppt/slides/slide1.xml" Id="Re250c0c6e00448ac" /><Relationship Type="http://schemas.openxmlformats.org/officeDocument/2006/relationships/slide" Target="/ppt/slides/slide2.xml" Id="R850e743f5cc5432f" /><Relationship Type="http://schemas.openxmlformats.org/officeDocument/2006/relationships/slide" Target="/ppt/slides/slide3.xml" Id="Ra6288c0c230d4e09" /><Relationship Type="http://schemas.openxmlformats.org/officeDocument/2006/relationships/slide" Target="/ppt/slides/slide4.xml" Id="R5a08accb03a24a03" /><Relationship Type="http://schemas.openxmlformats.org/officeDocument/2006/relationships/slide" Target="/ppt/slides/slide5.xml" Id="R415ee54a89264e81" /><Relationship Type="http://schemas.openxmlformats.org/officeDocument/2006/relationships/slide" Target="/ppt/slides/slide6.xml" Id="R1f34671e90774a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e8a3a6271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3cf9c874448b1" /><Relationship Type="http://schemas.openxmlformats.org/officeDocument/2006/relationships/theme" Target="/ppt/slideMasters/theme/theme1.xml" Id="R262085beacf54a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c3cf9c8744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e03de494140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58377a64b45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f9245c1d4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759b60a644e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cc178328a4a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21c526e21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LUND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Bookkeeper Øst AS, Hvamsvingen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913 082 680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