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1a62ac4865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57f8f8f1147e5"/>
  </p:sldMasterIdLst>
  <p:sldIdLst>
    <p:sldId xmlns:r="http://schemas.openxmlformats.org/officeDocument/2006/relationships" id="256" r:id="Re469175908b74133"/>
    <p:sldId xmlns:r="http://schemas.openxmlformats.org/officeDocument/2006/relationships" id="257" r:id="R3dcabce91022490f"/>
    <p:sldId xmlns:r="http://schemas.openxmlformats.org/officeDocument/2006/relationships" id="258" r:id="Ra2c0ddc28d534bcb"/>
    <p:sldId xmlns:r="http://schemas.openxmlformats.org/officeDocument/2006/relationships" id="259" r:id="R542b5df2781e4ecb"/>
    <p:sldId xmlns:r="http://schemas.openxmlformats.org/officeDocument/2006/relationships" id="260" r:id="R79c43295461f4a4e"/>
    <p:sldId xmlns:r="http://schemas.openxmlformats.org/officeDocument/2006/relationships" id="261" r:id="R2b294e18f3c844a5"/>
    <p:sldId xmlns:r="http://schemas.openxmlformats.org/officeDocument/2006/relationships" id="262" r:id="R8cecc5ecb060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57f8f8f1147e5" /><Relationship Type="http://schemas.openxmlformats.org/officeDocument/2006/relationships/slide" Target="/ppt/slides/slide1.xml" Id="Re469175908b74133" /><Relationship Type="http://schemas.openxmlformats.org/officeDocument/2006/relationships/slide" Target="/ppt/slides/slide2.xml" Id="R3dcabce91022490f" /><Relationship Type="http://schemas.openxmlformats.org/officeDocument/2006/relationships/slide" Target="/ppt/slides/slide3.xml" Id="Ra2c0ddc28d534bcb" /><Relationship Type="http://schemas.openxmlformats.org/officeDocument/2006/relationships/slide" Target="/ppt/slides/slide4.xml" Id="R542b5df2781e4ecb" /><Relationship Type="http://schemas.openxmlformats.org/officeDocument/2006/relationships/slide" Target="/ppt/slides/slide5.xml" Id="R79c43295461f4a4e" /><Relationship Type="http://schemas.openxmlformats.org/officeDocument/2006/relationships/slide" Target="/ppt/slides/slide6.xml" Id="R2b294e18f3c844a5" /><Relationship Type="http://schemas.openxmlformats.org/officeDocument/2006/relationships/slide" Target="/ppt/slides/slide7.xml" Id="R8cecc5ecb060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8b4f89bce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6c5f4b5c74184" /><Relationship Type="http://schemas.openxmlformats.org/officeDocument/2006/relationships/theme" Target="/ppt/slideMasters/theme/theme1.xml" Id="R1f1c7af46d604a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6c5f4b5c7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a83d9d29346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591c07e34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ebcdf2ef4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9877f7424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120afb90e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e47bc2af9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6bb1a1b340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KARMA UTLEIGE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KARMA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KARMA UTLEIGE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KARMA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KARMA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KARMA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−386 554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6 231 855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6 754 456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KARMA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MARIANNE KLEVEN BREIVIK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KARMA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Sundgot, Skulegarden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913 072 154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KARMA UTLEIGE AS</a:t>
            </a:r>
          </a:p>
        </p:txBody>
      </p:sp>
    </p:spTree>
  </p:cSld>
  <p:clrMapOvr>
    <a:masterClrMapping xmlns:a="http://schemas.openxmlformats.org/drawingml/2006/main"/>
  </p:clrMapOvr>
</p:sld>
</file>