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785b90b1ff4c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f9f080b964f35"/>
  </p:sldMasterIdLst>
  <p:sldIdLst>
    <p:sldId xmlns:r="http://schemas.openxmlformats.org/officeDocument/2006/relationships" id="256" r:id="R93c10c34509444c6"/>
    <p:sldId xmlns:r="http://schemas.openxmlformats.org/officeDocument/2006/relationships" id="257" r:id="R9d611d3989024ddc"/>
    <p:sldId xmlns:r="http://schemas.openxmlformats.org/officeDocument/2006/relationships" id="258" r:id="R56ce433d3f394618"/>
    <p:sldId xmlns:r="http://schemas.openxmlformats.org/officeDocument/2006/relationships" id="259" r:id="Rbc6b530129b24a35"/>
    <p:sldId xmlns:r="http://schemas.openxmlformats.org/officeDocument/2006/relationships" id="260" r:id="Ra2a0b18593ae4784"/>
    <p:sldId xmlns:r="http://schemas.openxmlformats.org/officeDocument/2006/relationships" id="261" r:id="R9dbc3e7369bc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f9f080b964f35" /><Relationship Type="http://schemas.openxmlformats.org/officeDocument/2006/relationships/slide" Target="/ppt/slides/slide1.xml" Id="R93c10c34509444c6" /><Relationship Type="http://schemas.openxmlformats.org/officeDocument/2006/relationships/slide" Target="/ppt/slides/slide2.xml" Id="R9d611d3989024ddc" /><Relationship Type="http://schemas.openxmlformats.org/officeDocument/2006/relationships/slide" Target="/ppt/slides/slide3.xml" Id="R56ce433d3f394618" /><Relationship Type="http://schemas.openxmlformats.org/officeDocument/2006/relationships/slide" Target="/ppt/slides/slide4.xml" Id="Rbc6b530129b24a35" /><Relationship Type="http://schemas.openxmlformats.org/officeDocument/2006/relationships/slide" Target="/ppt/slides/slide5.xml" Id="Ra2a0b18593ae4784" /><Relationship Type="http://schemas.openxmlformats.org/officeDocument/2006/relationships/slide" Target="/ppt/slides/slide6.xml" Id="R9dbc3e7369bc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07a083c16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7df876a474936" /><Relationship Type="http://schemas.openxmlformats.org/officeDocument/2006/relationships/theme" Target="/ppt/slideMasters/theme/theme1.xml" Id="Rb01dd7c3e2e14d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a7df876a47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ec37756fc4a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2ef5c158b46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bc65c3cb94a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8fbc8c48c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fee6c794f4a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d1fccf5c44b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KARMA UTLEIGE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KARMA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KARMA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KARMA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KARMA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KARMA UTLEIGE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Sundgot, Skulegarden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913 072 154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KARMA UTLEIGE AS</a:t>
            </a:r>
          </a:p>
        </p:txBody>
      </p:sp>
    </p:spTree>
  </p:cSld>
  <p:clrMapOvr>
    <a:masterClrMapping xmlns:a="http://schemas.openxmlformats.org/drawingml/2006/main"/>
  </p:clrMapOvr>
</p:sld>
</file>