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da02ca02a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bf7f07bb74ab4"/>
  </p:sldMasterIdLst>
  <p:sldIdLst>
    <p:sldId xmlns:r="http://schemas.openxmlformats.org/officeDocument/2006/relationships" id="256" r:id="Rbd378302826a46c4"/>
    <p:sldId xmlns:r="http://schemas.openxmlformats.org/officeDocument/2006/relationships" id="257" r:id="R1c5002a1d1054c1b"/>
    <p:sldId xmlns:r="http://schemas.openxmlformats.org/officeDocument/2006/relationships" id="258" r:id="Ra7ba9074fe9c49b2"/>
    <p:sldId xmlns:r="http://schemas.openxmlformats.org/officeDocument/2006/relationships" id="259" r:id="Rda91eebe6cbb406a"/>
    <p:sldId xmlns:r="http://schemas.openxmlformats.org/officeDocument/2006/relationships" id="260" r:id="R6d5a5c8a57344f73"/>
    <p:sldId xmlns:r="http://schemas.openxmlformats.org/officeDocument/2006/relationships" id="261" r:id="R5620b6a232a341c9"/>
    <p:sldId xmlns:r="http://schemas.openxmlformats.org/officeDocument/2006/relationships" id="262" r:id="Rc69e3ca4f528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bf7f07bb74ab4" /><Relationship Type="http://schemas.openxmlformats.org/officeDocument/2006/relationships/slide" Target="/ppt/slides/slide1.xml" Id="Rbd378302826a46c4" /><Relationship Type="http://schemas.openxmlformats.org/officeDocument/2006/relationships/slide" Target="/ppt/slides/slide2.xml" Id="R1c5002a1d1054c1b" /><Relationship Type="http://schemas.openxmlformats.org/officeDocument/2006/relationships/slide" Target="/ppt/slides/slide3.xml" Id="Ra7ba9074fe9c49b2" /><Relationship Type="http://schemas.openxmlformats.org/officeDocument/2006/relationships/slide" Target="/ppt/slides/slide4.xml" Id="Rda91eebe6cbb406a" /><Relationship Type="http://schemas.openxmlformats.org/officeDocument/2006/relationships/slide" Target="/ppt/slides/slide5.xml" Id="R6d5a5c8a57344f73" /><Relationship Type="http://schemas.openxmlformats.org/officeDocument/2006/relationships/slide" Target="/ppt/slides/slide6.xml" Id="R5620b6a232a341c9" /><Relationship Type="http://schemas.openxmlformats.org/officeDocument/2006/relationships/slide" Target="/ppt/slides/slide7.xml" Id="Rc69e3ca4f528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ad9fab058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3a3da9cb94aaa" /><Relationship Type="http://schemas.openxmlformats.org/officeDocument/2006/relationships/theme" Target="/ppt/slideMasters/theme/theme1.xml" Id="R91fcbacd2038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3a3da9cb9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5dd0948e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9372285b6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19a1629f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7017b0d8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6907bcf9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50059134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378703c23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UNGE LOVENDE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SANDVIK HOLST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Smedplassveien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913 071 611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UNGE LOVENDE AS</a:t>
            </a:r>
          </a:p>
        </p:txBody>
      </p:sp>
    </p:spTree>
  </p:cSld>
  <p:clrMapOvr>
    <a:masterClrMapping xmlns:a="http://schemas.openxmlformats.org/drawingml/2006/main"/>
  </p:clrMapOvr>
</p:sld>
</file>