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61a23aec1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8c5a7c1da4d1b"/>
  </p:sldMasterIdLst>
  <p:sldIdLst>
    <p:sldId xmlns:r="http://schemas.openxmlformats.org/officeDocument/2006/relationships" id="256" r:id="Rd8e173321dad471d"/>
    <p:sldId xmlns:r="http://schemas.openxmlformats.org/officeDocument/2006/relationships" id="257" r:id="R18817143c3f14f03"/>
    <p:sldId xmlns:r="http://schemas.openxmlformats.org/officeDocument/2006/relationships" id="258" r:id="Rceb57d3743d6449a"/>
    <p:sldId xmlns:r="http://schemas.openxmlformats.org/officeDocument/2006/relationships" id="259" r:id="Rc0bbd3c09a854bc5"/>
    <p:sldId xmlns:r="http://schemas.openxmlformats.org/officeDocument/2006/relationships" id="260" r:id="R43e382c91a1c4153"/>
    <p:sldId xmlns:r="http://schemas.openxmlformats.org/officeDocument/2006/relationships" id="261" r:id="Rf2714ce923244e00"/>
    <p:sldId xmlns:r="http://schemas.openxmlformats.org/officeDocument/2006/relationships" id="262" r:id="R26e3ea357e5c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8c5a7c1da4d1b" /><Relationship Type="http://schemas.openxmlformats.org/officeDocument/2006/relationships/slide" Target="/ppt/slides/slide1.xml" Id="Rd8e173321dad471d" /><Relationship Type="http://schemas.openxmlformats.org/officeDocument/2006/relationships/slide" Target="/ppt/slides/slide2.xml" Id="R18817143c3f14f03" /><Relationship Type="http://schemas.openxmlformats.org/officeDocument/2006/relationships/slide" Target="/ppt/slides/slide3.xml" Id="Rceb57d3743d6449a" /><Relationship Type="http://schemas.openxmlformats.org/officeDocument/2006/relationships/slide" Target="/ppt/slides/slide4.xml" Id="Rc0bbd3c09a854bc5" /><Relationship Type="http://schemas.openxmlformats.org/officeDocument/2006/relationships/slide" Target="/ppt/slides/slide5.xml" Id="R43e382c91a1c4153" /><Relationship Type="http://schemas.openxmlformats.org/officeDocument/2006/relationships/slide" Target="/ppt/slides/slide6.xml" Id="Rf2714ce923244e00" /><Relationship Type="http://schemas.openxmlformats.org/officeDocument/2006/relationships/slide" Target="/ppt/slides/slide7.xml" Id="R26e3ea357e5c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d06b13208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753d034745c8" /><Relationship Type="http://schemas.openxmlformats.org/officeDocument/2006/relationships/theme" Target="/ppt/slideMasters/theme/theme1.xml" Id="Re351fd4a238c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ac753d0347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f9ef94504e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613a524d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53b2700cd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6b29931a9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1cef0537a49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b6825bd964e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76c4fcba64f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4 050 389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38 229 390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39 452 010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MOE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Steinborgveien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