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53eed1f75445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bc403b584542a8"/>
  </p:sldMasterIdLst>
  <p:sldIdLst>
    <p:sldId xmlns:r="http://schemas.openxmlformats.org/officeDocument/2006/relationships" id="256" r:id="Rbc8f5d9080c7446d"/>
    <p:sldId xmlns:r="http://schemas.openxmlformats.org/officeDocument/2006/relationships" id="257" r:id="R8c75a260f36b4894"/>
    <p:sldId xmlns:r="http://schemas.openxmlformats.org/officeDocument/2006/relationships" id="258" r:id="R5a2ad5a5be0249f0"/>
    <p:sldId xmlns:r="http://schemas.openxmlformats.org/officeDocument/2006/relationships" id="259" r:id="Rc06d3e264b834549"/>
    <p:sldId xmlns:r="http://schemas.openxmlformats.org/officeDocument/2006/relationships" id="260" r:id="Rffc4745c6adc4479"/>
    <p:sldId xmlns:r="http://schemas.openxmlformats.org/officeDocument/2006/relationships" id="261" r:id="R479ed44509a14208"/>
    <p:sldId xmlns:r="http://schemas.openxmlformats.org/officeDocument/2006/relationships" id="262" r:id="R159dc0a4a7e145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bc403b584542a8" /><Relationship Type="http://schemas.openxmlformats.org/officeDocument/2006/relationships/slide" Target="/ppt/slides/slide1.xml" Id="Rbc8f5d9080c7446d" /><Relationship Type="http://schemas.openxmlformats.org/officeDocument/2006/relationships/slide" Target="/ppt/slides/slide2.xml" Id="R8c75a260f36b4894" /><Relationship Type="http://schemas.openxmlformats.org/officeDocument/2006/relationships/slide" Target="/ppt/slides/slide3.xml" Id="R5a2ad5a5be0249f0" /><Relationship Type="http://schemas.openxmlformats.org/officeDocument/2006/relationships/slide" Target="/ppt/slides/slide4.xml" Id="Rc06d3e264b834549" /><Relationship Type="http://schemas.openxmlformats.org/officeDocument/2006/relationships/slide" Target="/ppt/slides/slide5.xml" Id="Rffc4745c6adc4479" /><Relationship Type="http://schemas.openxmlformats.org/officeDocument/2006/relationships/slide" Target="/ppt/slides/slide6.xml" Id="R479ed44509a14208" /><Relationship Type="http://schemas.openxmlformats.org/officeDocument/2006/relationships/slide" Target="/ppt/slides/slide7.xml" Id="R159dc0a4a7e145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6a6002027a42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9dbef6ddb14d55" /><Relationship Type="http://schemas.openxmlformats.org/officeDocument/2006/relationships/theme" Target="/ppt/slideMasters/theme/theme1.xml" Id="Ra21234e7228440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9dbef6ddb14d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7d5adddbb645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59614f53a640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572cb86d1e4f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6843bedfbd4ab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878a3d1be4d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1567b1dc0842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bc4dd3b704b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PENSJONSPLAN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PENSJONSPLAN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PENSJONSPLAN AS ble etablert [år] og holder til i Strømmen.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PENSJONSPLAN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PENSJONSPLAN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PENSJONSPLAN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28 160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−25 822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11 483 427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13 208 821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13 715 876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PENSJONSPLAN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SVEIN-ERIK SNESRUD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PENSJONSPLAN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Verkstedveien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2010 Strømmen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12 15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ses@pensjonsplan.no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913 053 508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PENSJONSPLAN AS</a:t>
            </a:r>
          </a:p>
        </p:txBody>
      </p:sp>
    </p:spTree>
  </p:cSld>
  <p:clrMapOvr>
    <a:masterClrMapping xmlns:a="http://schemas.openxmlformats.org/drawingml/2006/main"/>
  </p:clrMapOvr>
</p:sld>
</file>