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2460b8acab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27961d77ac488c"/>
  </p:sldMasterIdLst>
  <p:sldIdLst>
    <p:sldId xmlns:r="http://schemas.openxmlformats.org/officeDocument/2006/relationships" id="256" r:id="R6a69cc90d3b14e4f"/>
    <p:sldId xmlns:r="http://schemas.openxmlformats.org/officeDocument/2006/relationships" id="257" r:id="R00bed1d02761433a"/>
    <p:sldId xmlns:r="http://schemas.openxmlformats.org/officeDocument/2006/relationships" id="258" r:id="Rff54a749d81844a6"/>
    <p:sldId xmlns:r="http://schemas.openxmlformats.org/officeDocument/2006/relationships" id="259" r:id="R7c0caec659044f99"/>
    <p:sldId xmlns:r="http://schemas.openxmlformats.org/officeDocument/2006/relationships" id="260" r:id="R7a561a415bc04c13"/>
    <p:sldId xmlns:r="http://schemas.openxmlformats.org/officeDocument/2006/relationships" id="261" r:id="R663c6626553540bd"/>
    <p:sldId xmlns:r="http://schemas.openxmlformats.org/officeDocument/2006/relationships" id="262" r:id="R12e7a4df90b547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7961d77ac488c" /><Relationship Type="http://schemas.openxmlformats.org/officeDocument/2006/relationships/slide" Target="/ppt/slides/slide1.xml" Id="R6a69cc90d3b14e4f" /><Relationship Type="http://schemas.openxmlformats.org/officeDocument/2006/relationships/slide" Target="/ppt/slides/slide2.xml" Id="R00bed1d02761433a" /><Relationship Type="http://schemas.openxmlformats.org/officeDocument/2006/relationships/slide" Target="/ppt/slides/slide3.xml" Id="Rff54a749d81844a6" /><Relationship Type="http://schemas.openxmlformats.org/officeDocument/2006/relationships/slide" Target="/ppt/slides/slide4.xml" Id="R7c0caec659044f99" /><Relationship Type="http://schemas.openxmlformats.org/officeDocument/2006/relationships/slide" Target="/ppt/slides/slide5.xml" Id="R7a561a415bc04c13" /><Relationship Type="http://schemas.openxmlformats.org/officeDocument/2006/relationships/slide" Target="/ppt/slides/slide6.xml" Id="R663c6626553540bd" /><Relationship Type="http://schemas.openxmlformats.org/officeDocument/2006/relationships/slide" Target="/ppt/slides/slide7.xml" Id="R12e7a4df90b547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cf678c5fb41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e036c41a5449e" /><Relationship Type="http://schemas.openxmlformats.org/officeDocument/2006/relationships/theme" Target="/ppt/slideMasters/theme/theme1.xml" Id="R2c09315d07e34d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0e036c41a544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784bc302c4d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c079ef10a4c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edf3619cf4d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0358c8c574e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1c974ec1e43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3fcca4bfc4b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cb3b7695e46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12 154 206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12 441 028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HOLMÉN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Østreheimsveien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913 039 351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