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777dfc0762436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506e5649e14913"/>
  </p:sldMasterIdLst>
  <p:sldIdLst>
    <p:sldId xmlns:r="http://schemas.openxmlformats.org/officeDocument/2006/relationships" id="256" r:id="Rb462511ab8014b65"/>
    <p:sldId xmlns:r="http://schemas.openxmlformats.org/officeDocument/2006/relationships" id="257" r:id="Rc91e3f209a134167"/>
    <p:sldId xmlns:r="http://schemas.openxmlformats.org/officeDocument/2006/relationships" id="258" r:id="R728db6f09dbb4564"/>
    <p:sldId xmlns:r="http://schemas.openxmlformats.org/officeDocument/2006/relationships" id="259" r:id="R83990a1110954101"/>
    <p:sldId xmlns:r="http://schemas.openxmlformats.org/officeDocument/2006/relationships" id="260" r:id="R2674624d2e644787"/>
    <p:sldId xmlns:r="http://schemas.openxmlformats.org/officeDocument/2006/relationships" id="261" r:id="R922e2f891c414782"/>
    <p:sldId xmlns:r="http://schemas.openxmlformats.org/officeDocument/2006/relationships" id="262" r:id="R47c8fabf5c3148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506e5649e14913" /><Relationship Type="http://schemas.openxmlformats.org/officeDocument/2006/relationships/slide" Target="/ppt/slides/slide1.xml" Id="Rb462511ab8014b65" /><Relationship Type="http://schemas.openxmlformats.org/officeDocument/2006/relationships/slide" Target="/ppt/slides/slide2.xml" Id="Rc91e3f209a134167" /><Relationship Type="http://schemas.openxmlformats.org/officeDocument/2006/relationships/slide" Target="/ppt/slides/slide3.xml" Id="R728db6f09dbb4564" /><Relationship Type="http://schemas.openxmlformats.org/officeDocument/2006/relationships/slide" Target="/ppt/slides/slide4.xml" Id="R83990a1110954101" /><Relationship Type="http://schemas.openxmlformats.org/officeDocument/2006/relationships/slide" Target="/ppt/slides/slide5.xml" Id="R2674624d2e644787" /><Relationship Type="http://schemas.openxmlformats.org/officeDocument/2006/relationships/slide" Target="/ppt/slides/slide6.xml" Id="R922e2f891c414782" /><Relationship Type="http://schemas.openxmlformats.org/officeDocument/2006/relationships/slide" Target="/ppt/slides/slide7.xml" Id="R47c8fabf5c3148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77fa18545044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67e07f67e44e8a" /><Relationship Type="http://schemas.openxmlformats.org/officeDocument/2006/relationships/theme" Target="/ppt/slideMasters/theme/theme1.xml" Id="R41cb0ea849ea4e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67e07f67e44e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47daba83f42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9cf711322b4e3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b48f89d3649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52bc595004b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5405952434a4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8a4f6be43148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2ff05390d4b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STENOCO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STENOCO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1 015 668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2 082 869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3 180 198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NORVALD KLAKEGG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Nordåsneset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5235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913 024 508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