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45d62aaf0024f5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09d5333472a4bd1"/>
  </p:sldMasterIdLst>
  <p:sldIdLst>
    <p:sldId xmlns:r="http://schemas.openxmlformats.org/officeDocument/2006/relationships" id="256" r:id="R4be20230bb9b4dd5"/>
    <p:sldId xmlns:r="http://schemas.openxmlformats.org/officeDocument/2006/relationships" id="257" r:id="Rcfc724345a2d4af6"/>
    <p:sldId xmlns:r="http://schemas.openxmlformats.org/officeDocument/2006/relationships" id="258" r:id="R2eeea6cac1b04caf"/>
    <p:sldId xmlns:r="http://schemas.openxmlformats.org/officeDocument/2006/relationships" id="259" r:id="Re2b86db77cc34592"/>
    <p:sldId xmlns:r="http://schemas.openxmlformats.org/officeDocument/2006/relationships" id="260" r:id="R258abe15d7a041f6"/>
    <p:sldId xmlns:r="http://schemas.openxmlformats.org/officeDocument/2006/relationships" id="261" r:id="R9d0f9ad1e05742c4"/>
    <p:sldId xmlns:r="http://schemas.openxmlformats.org/officeDocument/2006/relationships" id="262" r:id="R168e672dff5247f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9d5333472a4bd1" /><Relationship Type="http://schemas.openxmlformats.org/officeDocument/2006/relationships/slide" Target="/ppt/slides/slide1.xml" Id="R4be20230bb9b4dd5" /><Relationship Type="http://schemas.openxmlformats.org/officeDocument/2006/relationships/slide" Target="/ppt/slides/slide2.xml" Id="Rcfc724345a2d4af6" /><Relationship Type="http://schemas.openxmlformats.org/officeDocument/2006/relationships/slide" Target="/ppt/slides/slide3.xml" Id="R2eeea6cac1b04caf" /><Relationship Type="http://schemas.openxmlformats.org/officeDocument/2006/relationships/slide" Target="/ppt/slides/slide4.xml" Id="Re2b86db77cc34592" /><Relationship Type="http://schemas.openxmlformats.org/officeDocument/2006/relationships/slide" Target="/ppt/slides/slide5.xml" Id="R258abe15d7a041f6" /><Relationship Type="http://schemas.openxmlformats.org/officeDocument/2006/relationships/slide" Target="/ppt/slides/slide6.xml" Id="R9d0f9ad1e05742c4" /><Relationship Type="http://schemas.openxmlformats.org/officeDocument/2006/relationships/slide" Target="/ppt/slides/slide7.xml" Id="R168e672dff5247f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6dd43a30de4e1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fdcfc7164944a2" /><Relationship Type="http://schemas.openxmlformats.org/officeDocument/2006/relationships/theme" Target="/ppt/slideMasters/theme/theme1.xml" Id="R16619bbaa6db4c4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2fdcfc7164944a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b0009b17bc4df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3e44f1ccb946e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d5424feff4403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238ec127514b7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4e521ca777458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bdabab1c4c4c5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633b127c134d8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MVK CAPITAL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MVK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MVK CAPITAL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MVK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MVK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MVK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212 321 000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2 640 635 000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2 652 834 000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MVK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REITAN KRISTOFFER  –  49,5 %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REITAN VIKTORIA  –  49,5 %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REITAN MAGNUS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MVK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Lade Gaard, Lade alle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7041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913 001 877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MVK CAPITAL AS</a:t>
            </a:r>
          </a:p>
        </p:txBody>
      </p:sp>
    </p:spTree>
  </p:cSld>
  <p:clrMapOvr>
    <a:masterClrMapping xmlns:a="http://schemas.openxmlformats.org/drawingml/2006/main"/>
  </p:clrMapOvr>
</p:sld>
</file>