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ddaa7d0a0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589c099474d59"/>
  </p:sldMasterIdLst>
  <p:sldIdLst>
    <p:sldId xmlns:r="http://schemas.openxmlformats.org/officeDocument/2006/relationships" id="256" r:id="R88610a697e674d00"/>
    <p:sldId xmlns:r="http://schemas.openxmlformats.org/officeDocument/2006/relationships" id="257" r:id="Rd6a63aba6edf486f"/>
    <p:sldId xmlns:r="http://schemas.openxmlformats.org/officeDocument/2006/relationships" id="258" r:id="R06137eb5ce38496a"/>
    <p:sldId xmlns:r="http://schemas.openxmlformats.org/officeDocument/2006/relationships" id="259" r:id="R04ef40a0e79a4311"/>
    <p:sldId xmlns:r="http://schemas.openxmlformats.org/officeDocument/2006/relationships" id="260" r:id="Rdf0ffb5355a64694"/>
    <p:sldId xmlns:r="http://schemas.openxmlformats.org/officeDocument/2006/relationships" id="261" r:id="R15adeb9d94604fd9"/>
    <p:sldId xmlns:r="http://schemas.openxmlformats.org/officeDocument/2006/relationships" id="262" r:id="R03806f4a5e8c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589c099474d59" /><Relationship Type="http://schemas.openxmlformats.org/officeDocument/2006/relationships/slide" Target="/ppt/slides/slide1.xml" Id="R88610a697e674d00" /><Relationship Type="http://schemas.openxmlformats.org/officeDocument/2006/relationships/slide" Target="/ppt/slides/slide2.xml" Id="Rd6a63aba6edf486f" /><Relationship Type="http://schemas.openxmlformats.org/officeDocument/2006/relationships/slide" Target="/ppt/slides/slide3.xml" Id="R06137eb5ce38496a" /><Relationship Type="http://schemas.openxmlformats.org/officeDocument/2006/relationships/slide" Target="/ppt/slides/slide4.xml" Id="R04ef40a0e79a4311" /><Relationship Type="http://schemas.openxmlformats.org/officeDocument/2006/relationships/slide" Target="/ppt/slides/slide5.xml" Id="Rdf0ffb5355a64694" /><Relationship Type="http://schemas.openxmlformats.org/officeDocument/2006/relationships/slide" Target="/ppt/slides/slide6.xml" Id="R15adeb9d94604fd9" /><Relationship Type="http://schemas.openxmlformats.org/officeDocument/2006/relationships/slide" Target="/ppt/slides/slide7.xml" Id="R03806f4a5e8c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a8c09fdd4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c1b308f8461d" /><Relationship Type="http://schemas.openxmlformats.org/officeDocument/2006/relationships/theme" Target="/ppt/slideMasters/theme/theme1.xml" Id="R904e80a82778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fc1b308f8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7086a611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f4622cdb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2a0dc672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577e14577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386255c9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167609d0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2756813b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JØRN-ARNE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Vabråten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912 979 369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