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8cc436d0c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e4fa4f55a4262"/>
  </p:sldMasterIdLst>
  <p:sldIdLst>
    <p:sldId xmlns:r="http://schemas.openxmlformats.org/officeDocument/2006/relationships" id="256" r:id="R8522bdb530764967"/>
    <p:sldId xmlns:r="http://schemas.openxmlformats.org/officeDocument/2006/relationships" id="257" r:id="Ref01d35f0aca43ab"/>
    <p:sldId xmlns:r="http://schemas.openxmlformats.org/officeDocument/2006/relationships" id="258" r:id="Ref6c4c29d3ac4a4f"/>
    <p:sldId xmlns:r="http://schemas.openxmlformats.org/officeDocument/2006/relationships" id="259" r:id="R22ae1a2aeb184c04"/>
    <p:sldId xmlns:r="http://schemas.openxmlformats.org/officeDocument/2006/relationships" id="260" r:id="Rdff977f0e73a41a9"/>
    <p:sldId xmlns:r="http://schemas.openxmlformats.org/officeDocument/2006/relationships" id="261" r:id="Re83ef91b8298430c"/>
    <p:sldId xmlns:r="http://schemas.openxmlformats.org/officeDocument/2006/relationships" id="262" r:id="R63f67664df0d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e4fa4f55a4262" /><Relationship Type="http://schemas.openxmlformats.org/officeDocument/2006/relationships/slide" Target="/ppt/slides/slide1.xml" Id="R8522bdb530764967" /><Relationship Type="http://schemas.openxmlformats.org/officeDocument/2006/relationships/slide" Target="/ppt/slides/slide2.xml" Id="Ref01d35f0aca43ab" /><Relationship Type="http://schemas.openxmlformats.org/officeDocument/2006/relationships/slide" Target="/ppt/slides/slide3.xml" Id="Ref6c4c29d3ac4a4f" /><Relationship Type="http://schemas.openxmlformats.org/officeDocument/2006/relationships/slide" Target="/ppt/slides/slide4.xml" Id="R22ae1a2aeb184c04" /><Relationship Type="http://schemas.openxmlformats.org/officeDocument/2006/relationships/slide" Target="/ppt/slides/slide5.xml" Id="Rdff977f0e73a41a9" /><Relationship Type="http://schemas.openxmlformats.org/officeDocument/2006/relationships/slide" Target="/ppt/slides/slide6.xml" Id="Re83ef91b8298430c" /><Relationship Type="http://schemas.openxmlformats.org/officeDocument/2006/relationships/slide" Target="/ppt/slides/slide7.xml" Id="R63f67664df0d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7dcc150e4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c2c57416347b1" /><Relationship Type="http://schemas.openxmlformats.org/officeDocument/2006/relationships/theme" Target="/ppt/slideMasters/theme/theme1.xml" Id="R7b485158cb6e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c2c574163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6964a1ada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fcadd6f3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339aa7a5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41a12f42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29e593031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98ea7af84a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0ee3f6c8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