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8834981a83148b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6d1b355c9754cd7"/>
  </p:sldMasterIdLst>
  <p:sldIdLst>
    <p:sldId xmlns:r="http://schemas.openxmlformats.org/officeDocument/2006/relationships" id="256" r:id="R0f826fef80e8429c"/>
    <p:sldId xmlns:r="http://schemas.openxmlformats.org/officeDocument/2006/relationships" id="257" r:id="R981d9f8e9d8e4859"/>
    <p:sldId xmlns:r="http://schemas.openxmlformats.org/officeDocument/2006/relationships" id="258" r:id="Rd144cb1a211a464f"/>
    <p:sldId xmlns:r="http://schemas.openxmlformats.org/officeDocument/2006/relationships" id="259" r:id="Rc9facc2da033461c"/>
    <p:sldId xmlns:r="http://schemas.openxmlformats.org/officeDocument/2006/relationships" id="260" r:id="R69c2592113774bda"/>
    <p:sldId xmlns:r="http://schemas.openxmlformats.org/officeDocument/2006/relationships" id="261" r:id="R6e07c3e0b3d74180"/>
    <p:sldId xmlns:r="http://schemas.openxmlformats.org/officeDocument/2006/relationships" id="262" r:id="R483f7f911b4d42c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6d1b355c9754cd7" /><Relationship Type="http://schemas.openxmlformats.org/officeDocument/2006/relationships/slide" Target="/ppt/slides/slide1.xml" Id="R0f826fef80e8429c" /><Relationship Type="http://schemas.openxmlformats.org/officeDocument/2006/relationships/slide" Target="/ppt/slides/slide2.xml" Id="R981d9f8e9d8e4859" /><Relationship Type="http://schemas.openxmlformats.org/officeDocument/2006/relationships/slide" Target="/ppt/slides/slide3.xml" Id="Rd144cb1a211a464f" /><Relationship Type="http://schemas.openxmlformats.org/officeDocument/2006/relationships/slide" Target="/ppt/slides/slide4.xml" Id="Rc9facc2da033461c" /><Relationship Type="http://schemas.openxmlformats.org/officeDocument/2006/relationships/slide" Target="/ppt/slides/slide5.xml" Id="R69c2592113774bda" /><Relationship Type="http://schemas.openxmlformats.org/officeDocument/2006/relationships/slide" Target="/ppt/slides/slide6.xml" Id="R6e07c3e0b3d74180" /><Relationship Type="http://schemas.openxmlformats.org/officeDocument/2006/relationships/slide" Target="/ppt/slides/slide7.xml" Id="R483f7f911b4d42c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3d24203107448e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dffe9547854de0" /><Relationship Type="http://schemas.openxmlformats.org/officeDocument/2006/relationships/theme" Target="/ppt/slideMasters/theme/theme1.xml" Id="R476f265ffe69480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3dffe9547854de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7d0e8bf9814ca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f4f6041b6a49f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63d06f063c435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23ee3fe2eb46f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4b1dd0a68640b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7e2d7221d5462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c89c27f5a9408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 KALDHEIM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 KALDHEIM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 KALDHEIM INVEST AS ble etablert [år] og holder til i Sandeid.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 KALDHEIM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 KALDHEIM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 KALDHEIM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−100 576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18 929 333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232 924 072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233 386 462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 KALDHEIM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OVE KALDHEIM  –  90,0 %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OVE KALDHEIM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 KALDHEIM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Ilsvågkaien 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5585 Sandeid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912 975 754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 KALDHEIM INVEST AS</a:t>
            </a:r>
          </a:p>
        </p:txBody>
      </p:sp>
    </p:spTree>
  </p:cSld>
  <p:clrMapOvr>
    <a:masterClrMapping xmlns:a="http://schemas.openxmlformats.org/drawingml/2006/main"/>
  </p:clrMapOvr>
</p:sld>
</file>