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3e14d2daed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7206a3fdf480f"/>
  </p:sldMasterIdLst>
  <p:sldIdLst>
    <p:sldId xmlns:r="http://schemas.openxmlformats.org/officeDocument/2006/relationships" id="256" r:id="Rca739db2348641b5"/>
    <p:sldId xmlns:r="http://schemas.openxmlformats.org/officeDocument/2006/relationships" id="257" r:id="R47a045e8bb454015"/>
    <p:sldId xmlns:r="http://schemas.openxmlformats.org/officeDocument/2006/relationships" id="258" r:id="R81e36250b30442e2"/>
    <p:sldId xmlns:r="http://schemas.openxmlformats.org/officeDocument/2006/relationships" id="259" r:id="Rc2dda6f5c28849e2"/>
    <p:sldId xmlns:r="http://schemas.openxmlformats.org/officeDocument/2006/relationships" id="260" r:id="R0f680ae47ca54b14"/>
    <p:sldId xmlns:r="http://schemas.openxmlformats.org/officeDocument/2006/relationships" id="261" r:id="Ra9bc215126084e0a"/>
    <p:sldId xmlns:r="http://schemas.openxmlformats.org/officeDocument/2006/relationships" id="262" r:id="R36a428ae57374d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7206a3fdf480f" /><Relationship Type="http://schemas.openxmlformats.org/officeDocument/2006/relationships/slide" Target="/ppt/slides/slide1.xml" Id="Rca739db2348641b5" /><Relationship Type="http://schemas.openxmlformats.org/officeDocument/2006/relationships/slide" Target="/ppt/slides/slide2.xml" Id="R47a045e8bb454015" /><Relationship Type="http://schemas.openxmlformats.org/officeDocument/2006/relationships/slide" Target="/ppt/slides/slide3.xml" Id="R81e36250b30442e2" /><Relationship Type="http://schemas.openxmlformats.org/officeDocument/2006/relationships/slide" Target="/ppt/slides/slide4.xml" Id="Rc2dda6f5c28849e2" /><Relationship Type="http://schemas.openxmlformats.org/officeDocument/2006/relationships/slide" Target="/ppt/slides/slide5.xml" Id="R0f680ae47ca54b14" /><Relationship Type="http://schemas.openxmlformats.org/officeDocument/2006/relationships/slide" Target="/ppt/slides/slide6.xml" Id="Ra9bc215126084e0a" /><Relationship Type="http://schemas.openxmlformats.org/officeDocument/2006/relationships/slide" Target="/ppt/slides/slide7.xml" Id="R36a428ae57374d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4bad4b7644c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bbbf8df5b424e" /><Relationship Type="http://schemas.openxmlformats.org/officeDocument/2006/relationships/theme" Target="/ppt/slideMasters/theme/theme1.xml" Id="R22305289013447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3bbbf8df5b42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4531e7b6e4f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0e8399e5a4a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696a69b0043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4b7888f384b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fdc24244649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7c94bef0a4b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55f0e54744e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CRESCERE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CRESCERE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6 086 354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21 920 816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27 263 297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Havseilervegen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912 888 347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