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032b6c40f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bc75edac3422c"/>
  </p:sldMasterIdLst>
  <p:sldIdLst>
    <p:sldId xmlns:r="http://schemas.openxmlformats.org/officeDocument/2006/relationships" id="256" r:id="R1e5ba5165ae640ac"/>
    <p:sldId xmlns:r="http://schemas.openxmlformats.org/officeDocument/2006/relationships" id="257" r:id="R1d3028833a6549ae"/>
    <p:sldId xmlns:r="http://schemas.openxmlformats.org/officeDocument/2006/relationships" id="258" r:id="R39722cfde6744505"/>
    <p:sldId xmlns:r="http://schemas.openxmlformats.org/officeDocument/2006/relationships" id="259" r:id="Rbb230d559aff4023"/>
    <p:sldId xmlns:r="http://schemas.openxmlformats.org/officeDocument/2006/relationships" id="260" r:id="R2f765959188e4fe7"/>
    <p:sldId xmlns:r="http://schemas.openxmlformats.org/officeDocument/2006/relationships" id="261" r:id="Rc2805fb8739c4d0a"/>
    <p:sldId xmlns:r="http://schemas.openxmlformats.org/officeDocument/2006/relationships" id="262" r:id="R3f272ea905b6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bc75edac3422c" /><Relationship Type="http://schemas.openxmlformats.org/officeDocument/2006/relationships/slide" Target="/ppt/slides/slide1.xml" Id="R1e5ba5165ae640ac" /><Relationship Type="http://schemas.openxmlformats.org/officeDocument/2006/relationships/slide" Target="/ppt/slides/slide2.xml" Id="R1d3028833a6549ae" /><Relationship Type="http://schemas.openxmlformats.org/officeDocument/2006/relationships/slide" Target="/ppt/slides/slide3.xml" Id="R39722cfde6744505" /><Relationship Type="http://schemas.openxmlformats.org/officeDocument/2006/relationships/slide" Target="/ppt/slides/slide4.xml" Id="Rbb230d559aff4023" /><Relationship Type="http://schemas.openxmlformats.org/officeDocument/2006/relationships/slide" Target="/ppt/slides/slide5.xml" Id="R2f765959188e4fe7" /><Relationship Type="http://schemas.openxmlformats.org/officeDocument/2006/relationships/slide" Target="/ppt/slides/slide6.xml" Id="Rc2805fb8739c4d0a" /><Relationship Type="http://schemas.openxmlformats.org/officeDocument/2006/relationships/slide" Target="/ppt/slides/slide7.xml" Id="R3f272ea905b6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dd47ab830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fb095e2f34a78" /><Relationship Type="http://schemas.openxmlformats.org/officeDocument/2006/relationships/theme" Target="/ppt/slideMasters/theme/theme1.xml" Id="R7e6fa6231529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fb095e2f3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15efdb8f2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f42daf253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8340e017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370fe501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7c4f221d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d243c560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914c23a04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