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d45002098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0fd73e3fe4867"/>
  </p:sldMasterIdLst>
  <p:sldIdLst>
    <p:sldId xmlns:r="http://schemas.openxmlformats.org/officeDocument/2006/relationships" id="256" r:id="Ra83df54a31e74704"/>
    <p:sldId xmlns:r="http://schemas.openxmlformats.org/officeDocument/2006/relationships" id="257" r:id="Rd62024cc7326460b"/>
    <p:sldId xmlns:r="http://schemas.openxmlformats.org/officeDocument/2006/relationships" id="258" r:id="Rac504564324844ac"/>
    <p:sldId xmlns:r="http://schemas.openxmlformats.org/officeDocument/2006/relationships" id="259" r:id="Rbb7e0f1dedf3401f"/>
    <p:sldId xmlns:r="http://schemas.openxmlformats.org/officeDocument/2006/relationships" id="260" r:id="R6bbbdaf2ae7142ec"/>
    <p:sldId xmlns:r="http://schemas.openxmlformats.org/officeDocument/2006/relationships" id="261" r:id="R4f41bfaae388458a"/>
    <p:sldId xmlns:r="http://schemas.openxmlformats.org/officeDocument/2006/relationships" id="262" r:id="R3d862da42502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0fd73e3fe4867" /><Relationship Type="http://schemas.openxmlformats.org/officeDocument/2006/relationships/slide" Target="/ppt/slides/slide1.xml" Id="Ra83df54a31e74704" /><Relationship Type="http://schemas.openxmlformats.org/officeDocument/2006/relationships/slide" Target="/ppt/slides/slide2.xml" Id="Rd62024cc7326460b" /><Relationship Type="http://schemas.openxmlformats.org/officeDocument/2006/relationships/slide" Target="/ppt/slides/slide3.xml" Id="Rac504564324844ac" /><Relationship Type="http://schemas.openxmlformats.org/officeDocument/2006/relationships/slide" Target="/ppt/slides/slide4.xml" Id="Rbb7e0f1dedf3401f" /><Relationship Type="http://schemas.openxmlformats.org/officeDocument/2006/relationships/slide" Target="/ppt/slides/slide5.xml" Id="R6bbbdaf2ae7142ec" /><Relationship Type="http://schemas.openxmlformats.org/officeDocument/2006/relationships/slide" Target="/ppt/slides/slide6.xml" Id="R4f41bfaae388458a" /><Relationship Type="http://schemas.openxmlformats.org/officeDocument/2006/relationships/slide" Target="/ppt/slides/slide7.xml" Id="R3d862da42502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6e8001c26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7eda26904767" /><Relationship Type="http://schemas.openxmlformats.org/officeDocument/2006/relationships/theme" Target="/ppt/slideMasters/theme/theme1.xml" Id="R029d71b85e2e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27eda2690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96f8f621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d751cd72f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da4c46bd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a93a480e0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21391a2e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a72d9cac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06fc5d81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