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db5760054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1e26fb65d4a97"/>
  </p:sldMasterIdLst>
  <p:sldIdLst>
    <p:sldId xmlns:r="http://schemas.openxmlformats.org/officeDocument/2006/relationships" id="256" r:id="R60586b04f7e341da"/>
    <p:sldId xmlns:r="http://schemas.openxmlformats.org/officeDocument/2006/relationships" id="257" r:id="R15961bac44d44ae3"/>
    <p:sldId xmlns:r="http://schemas.openxmlformats.org/officeDocument/2006/relationships" id="258" r:id="R757dfe8523f645c9"/>
    <p:sldId xmlns:r="http://schemas.openxmlformats.org/officeDocument/2006/relationships" id="259" r:id="Rc409453989a348f2"/>
    <p:sldId xmlns:r="http://schemas.openxmlformats.org/officeDocument/2006/relationships" id="260" r:id="Rfe9e878dda824597"/>
    <p:sldId xmlns:r="http://schemas.openxmlformats.org/officeDocument/2006/relationships" id="261" r:id="R097cae32fdd14df3"/>
    <p:sldId xmlns:r="http://schemas.openxmlformats.org/officeDocument/2006/relationships" id="262" r:id="R552cc355946f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1e26fb65d4a97" /><Relationship Type="http://schemas.openxmlformats.org/officeDocument/2006/relationships/slide" Target="/ppt/slides/slide1.xml" Id="R60586b04f7e341da" /><Relationship Type="http://schemas.openxmlformats.org/officeDocument/2006/relationships/slide" Target="/ppt/slides/slide2.xml" Id="R15961bac44d44ae3" /><Relationship Type="http://schemas.openxmlformats.org/officeDocument/2006/relationships/slide" Target="/ppt/slides/slide3.xml" Id="R757dfe8523f645c9" /><Relationship Type="http://schemas.openxmlformats.org/officeDocument/2006/relationships/slide" Target="/ppt/slides/slide4.xml" Id="Rc409453989a348f2" /><Relationship Type="http://schemas.openxmlformats.org/officeDocument/2006/relationships/slide" Target="/ppt/slides/slide5.xml" Id="Rfe9e878dda824597" /><Relationship Type="http://schemas.openxmlformats.org/officeDocument/2006/relationships/slide" Target="/ppt/slides/slide6.xml" Id="R097cae32fdd14df3" /><Relationship Type="http://schemas.openxmlformats.org/officeDocument/2006/relationships/slide" Target="/ppt/slides/slide7.xml" Id="R552cc355946f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a920f0743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346fdab254ede" /><Relationship Type="http://schemas.openxmlformats.org/officeDocument/2006/relationships/theme" Target="/ppt/slideMasters/theme/theme1.xml" Id="R4fa43eb7c5df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346fdab25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89d334d3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55bdf1f1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cb528584e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d58a535f5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6af661063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4cd3f6da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3a02d8da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