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df3debc710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fd1c87d874007"/>
  </p:sldMasterIdLst>
  <p:sldIdLst>
    <p:sldId xmlns:r="http://schemas.openxmlformats.org/officeDocument/2006/relationships" id="256" r:id="Rc8e790c2ccc949e5"/>
    <p:sldId xmlns:r="http://schemas.openxmlformats.org/officeDocument/2006/relationships" id="257" r:id="R5817c60e36f946d7"/>
    <p:sldId xmlns:r="http://schemas.openxmlformats.org/officeDocument/2006/relationships" id="258" r:id="Rbaa545378e254f0e"/>
    <p:sldId xmlns:r="http://schemas.openxmlformats.org/officeDocument/2006/relationships" id="259" r:id="Rd535a8f01e7149ab"/>
    <p:sldId xmlns:r="http://schemas.openxmlformats.org/officeDocument/2006/relationships" id="260" r:id="Ra5de3e455b604808"/>
    <p:sldId xmlns:r="http://schemas.openxmlformats.org/officeDocument/2006/relationships" id="261" r:id="R3a66abbc195c4312"/>
    <p:sldId xmlns:r="http://schemas.openxmlformats.org/officeDocument/2006/relationships" id="262" r:id="R10c4a1ffec86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fd1c87d874007" /><Relationship Type="http://schemas.openxmlformats.org/officeDocument/2006/relationships/slide" Target="/ppt/slides/slide1.xml" Id="Rc8e790c2ccc949e5" /><Relationship Type="http://schemas.openxmlformats.org/officeDocument/2006/relationships/slide" Target="/ppt/slides/slide2.xml" Id="R5817c60e36f946d7" /><Relationship Type="http://schemas.openxmlformats.org/officeDocument/2006/relationships/slide" Target="/ppt/slides/slide3.xml" Id="Rbaa545378e254f0e" /><Relationship Type="http://schemas.openxmlformats.org/officeDocument/2006/relationships/slide" Target="/ppt/slides/slide4.xml" Id="Rd535a8f01e7149ab" /><Relationship Type="http://schemas.openxmlformats.org/officeDocument/2006/relationships/slide" Target="/ppt/slides/slide5.xml" Id="Ra5de3e455b604808" /><Relationship Type="http://schemas.openxmlformats.org/officeDocument/2006/relationships/slide" Target="/ppt/slides/slide6.xml" Id="R3a66abbc195c4312" /><Relationship Type="http://schemas.openxmlformats.org/officeDocument/2006/relationships/slide" Target="/ppt/slides/slide7.xml" Id="R10c4a1ffec86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015421d58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9c18dc3ae4040" /><Relationship Type="http://schemas.openxmlformats.org/officeDocument/2006/relationships/theme" Target="/ppt/slideMasters/theme/theme1.xml" Id="R679a228b516f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9c18dc3ae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8a651ad64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37ec174c41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99222200541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f4a81abc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17bb06dd446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687193d2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4a1ad3428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VIKSE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VIKSE INVEST AS</a:t>
            </a:r>
          </a:p>
        </p:txBody>
      </p:sp>
    </p:spTree>
  </p:cSld>
  <p:clrMapOvr>
    <a:masterClrMapping xmlns:a="http://schemas.openxmlformats.org/drawingml/2006/main"/>
  </p:clrMapOvr>
</p:sld>
</file>