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82c9d578ba1c4102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ebbbe79a8b604e1a"/>
  </p:sldMasterIdLst>
  <p:sldIdLst>
    <p:sldId xmlns:r="http://schemas.openxmlformats.org/officeDocument/2006/relationships" id="256" r:id="Rdb0b2575de9741c6"/>
    <p:sldId xmlns:r="http://schemas.openxmlformats.org/officeDocument/2006/relationships" id="257" r:id="Re5ef9d9893034004"/>
    <p:sldId xmlns:r="http://schemas.openxmlformats.org/officeDocument/2006/relationships" id="258" r:id="R924a7994d3554a10"/>
    <p:sldId xmlns:r="http://schemas.openxmlformats.org/officeDocument/2006/relationships" id="259" r:id="R70d2e240605e446b"/>
    <p:sldId xmlns:r="http://schemas.openxmlformats.org/officeDocument/2006/relationships" id="260" r:id="R3e01da7528aa4891"/>
    <p:sldId xmlns:r="http://schemas.openxmlformats.org/officeDocument/2006/relationships" id="261" r:id="R854375c561ab46d5"/>
    <p:sldId xmlns:r="http://schemas.openxmlformats.org/officeDocument/2006/relationships" id="262" r:id="R0637482550be495c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bbbe79a8b604e1a" /><Relationship Type="http://schemas.openxmlformats.org/officeDocument/2006/relationships/slide" Target="/ppt/slides/slide1.xml" Id="Rdb0b2575de9741c6" /><Relationship Type="http://schemas.openxmlformats.org/officeDocument/2006/relationships/slide" Target="/ppt/slides/slide2.xml" Id="Re5ef9d9893034004" /><Relationship Type="http://schemas.openxmlformats.org/officeDocument/2006/relationships/slide" Target="/ppt/slides/slide3.xml" Id="R924a7994d3554a10" /><Relationship Type="http://schemas.openxmlformats.org/officeDocument/2006/relationships/slide" Target="/ppt/slides/slide4.xml" Id="R70d2e240605e446b" /><Relationship Type="http://schemas.openxmlformats.org/officeDocument/2006/relationships/slide" Target="/ppt/slides/slide5.xml" Id="R3e01da7528aa4891" /><Relationship Type="http://schemas.openxmlformats.org/officeDocument/2006/relationships/slide" Target="/ppt/slides/slide6.xml" Id="R854375c561ab46d5" /><Relationship Type="http://schemas.openxmlformats.org/officeDocument/2006/relationships/slide" Target="/ppt/slides/slide7.xml" Id="R0637482550be495c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9439699bd3249dd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a4b51e1c6a54a86" /><Relationship Type="http://schemas.openxmlformats.org/officeDocument/2006/relationships/theme" Target="/ppt/slideMasters/theme/theme1.xml" Id="Rbbbb679626c84539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4a4b51e1c6a54a86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f5b8e24284649b0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d478d635d694e7a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cb91b0062714298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5aedc5dd8f34f9f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8f51875e50840c6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da634a699784dfd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2c538e15e684feb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ARETO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ARETO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ARETO INVEST AS ble etablert [år] og holder til i Laksevåg.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ARETO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ARETO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ARETO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−45 380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1 983 033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59 483 552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101 819 625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ARETO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FMF INVEST AS  –  49,9 %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SKANSEMYREN HOLDING AS  –  49,9 %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FREDDIE MORGAN FREDRIKSEN  –  0,1 %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FRODE SEKKINGSTAD  –  0,1 %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ARETO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Gravdalsveien 4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5165 Laksevåg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912 824 284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ARETO INVEST AS</a:t>
            </a:r>
          </a:p>
        </p:txBody>
      </p:sp>
    </p:spTree>
  </p:cSld>
  <p:clrMapOvr>
    <a:masterClrMapping xmlns:a="http://schemas.openxmlformats.org/drawingml/2006/main"/>
  </p:clrMapOvr>
</p:sld>
</file>