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f04a9b1cd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bd094a1db4191"/>
  </p:sldMasterIdLst>
  <p:sldIdLst>
    <p:sldId xmlns:r="http://schemas.openxmlformats.org/officeDocument/2006/relationships" id="256" r:id="Rba6045c4b74143a3"/>
    <p:sldId xmlns:r="http://schemas.openxmlformats.org/officeDocument/2006/relationships" id="257" r:id="Re8976a3760d242e8"/>
    <p:sldId xmlns:r="http://schemas.openxmlformats.org/officeDocument/2006/relationships" id="258" r:id="Re8d95c308abe44cd"/>
    <p:sldId xmlns:r="http://schemas.openxmlformats.org/officeDocument/2006/relationships" id="259" r:id="R8613ec23c2cb4ca1"/>
    <p:sldId xmlns:r="http://schemas.openxmlformats.org/officeDocument/2006/relationships" id="260" r:id="Reafcf85a116a434f"/>
    <p:sldId xmlns:r="http://schemas.openxmlformats.org/officeDocument/2006/relationships" id="261" r:id="R5b3a865ec7724601"/>
    <p:sldId xmlns:r="http://schemas.openxmlformats.org/officeDocument/2006/relationships" id="262" r:id="Rff4ce98c8b2b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bd094a1db4191" /><Relationship Type="http://schemas.openxmlformats.org/officeDocument/2006/relationships/slide" Target="/ppt/slides/slide1.xml" Id="Rba6045c4b74143a3" /><Relationship Type="http://schemas.openxmlformats.org/officeDocument/2006/relationships/slide" Target="/ppt/slides/slide2.xml" Id="Re8976a3760d242e8" /><Relationship Type="http://schemas.openxmlformats.org/officeDocument/2006/relationships/slide" Target="/ppt/slides/slide3.xml" Id="Re8d95c308abe44cd" /><Relationship Type="http://schemas.openxmlformats.org/officeDocument/2006/relationships/slide" Target="/ppt/slides/slide4.xml" Id="R8613ec23c2cb4ca1" /><Relationship Type="http://schemas.openxmlformats.org/officeDocument/2006/relationships/slide" Target="/ppt/slides/slide5.xml" Id="Reafcf85a116a434f" /><Relationship Type="http://schemas.openxmlformats.org/officeDocument/2006/relationships/slide" Target="/ppt/slides/slide6.xml" Id="R5b3a865ec7724601" /><Relationship Type="http://schemas.openxmlformats.org/officeDocument/2006/relationships/slide" Target="/ppt/slides/slide7.xml" Id="Rff4ce98c8b2b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1f17ee9a6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1f1267034b00" /><Relationship Type="http://schemas.openxmlformats.org/officeDocument/2006/relationships/theme" Target="/ppt/slideMasters/theme/theme1.xml" Id="Rb7fd61105df4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d1f126703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f31474168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9351b997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331ff0e2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53fdf1b2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af6a3c4d0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b71db4754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b11bd65e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16 059 478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16 405 092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51 587 191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51 889 001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