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8228c22c974f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e80dff0e2b4908"/>
  </p:sldMasterIdLst>
  <p:sldIdLst>
    <p:sldId xmlns:r="http://schemas.openxmlformats.org/officeDocument/2006/relationships" id="256" r:id="R59fa512cc51e44a9"/>
    <p:sldId xmlns:r="http://schemas.openxmlformats.org/officeDocument/2006/relationships" id="257" r:id="Rae38252fc4144055"/>
    <p:sldId xmlns:r="http://schemas.openxmlformats.org/officeDocument/2006/relationships" id="258" r:id="R042433a688354fa6"/>
    <p:sldId xmlns:r="http://schemas.openxmlformats.org/officeDocument/2006/relationships" id="259" r:id="Rf2768968d4904954"/>
    <p:sldId xmlns:r="http://schemas.openxmlformats.org/officeDocument/2006/relationships" id="260" r:id="Re4d2975dad6847a5"/>
    <p:sldId xmlns:r="http://schemas.openxmlformats.org/officeDocument/2006/relationships" id="261" r:id="Rf7ebfa4c0d4449a2"/>
    <p:sldId xmlns:r="http://schemas.openxmlformats.org/officeDocument/2006/relationships" id="262" r:id="Rd88c3d410a5746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e80dff0e2b4908" /><Relationship Type="http://schemas.openxmlformats.org/officeDocument/2006/relationships/slide" Target="/ppt/slides/slide1.xml" Id="R59fa512cc51e44a9" /><Relationship Type="http://schemas.openxmlformats.org/officeDocument/2006/relationships/slide" Target="/ppt/slides/slide2.xml" Id="Rae38252fc4144055" /><Relationship Type="http://schemas.openxmlformats.org/officeDocument/2006/relationships/slide" Target="/ppt/slides/slide3.xml" Id="R042433a688354fa6" /><Relationship Type="http://schemas.openxmlformats.org/officeDocument/2006/relationships/slide" Target="/ppt/slides/slide4.xml" Id="Rf2768968d4904954" /><Relationship Type="http://schemas.openxmlformats.org/officeDocument/2006/relationships/slide" Target="/ppt/slides/slide5.xml" Id="Re4d2975dad6847a5" /><Relationship Type="http://schemas.openxmlformats.org/officeDocument/2006/relationships/slide" Target="/ppt/slides/slide6.xml" Id="Rf7ebfa4c0d4449a2" /><Relationship Type="http://schemas.openxmlformats.org/officeDocument/2006/relationships/slide" Target="/ppt/slides/slide7.xml" Id="Rd88c3d410a5746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fe2f56e16b42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b6508f189b4f0d" /><Relationship Type="http://schemas.openxmlformats.org/officeDocument/2006/relationships/theme" Target="/ppt/slideMasters/theme/theme1.xml" Id="R94f05da930d44f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b6508f189b4f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61097afdb04b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44770f91554c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91ef4d80314b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61cbc088a545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d0877ccf9646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9f63a74e8e45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90f6a6444445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KRISWIL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KRISWIL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KRISWIL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KRISWIL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KRISWIL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KRISWIL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9 681 912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9 570 763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10 278 005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148 477 204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149 748 124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KRISWIL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LOUISE ABRAHAMSEN WILHELMSEN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KRISWIL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Kanalen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912 780 805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KRISWIL AS</a:t>
            </a:r>
          </a:p>
        </p:txBody>
      </p:sp>
    </p:spTree>
  </p:cSld>
  <p:clrMapOvr>
    <a:masterClrMapping xmlns:a="http://schemas.openxmlformats.org/drawingml/2006/main"/>
  </p:clrMapOvr>
</p:sld>
</file>