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92fdd15c3447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3d0764a8614543"/>
  </p:sldMasterIdLst>
  <p:sldIdLst>
    <p:sldId xmlns:r="http://schemas.openxmlformats.org/officeDocument/2006/relationships" id="256" r:id="Rb5c46fff9702447c"/>
    <p:sldId xmlns:r="http://schemas.openxmlformats.org/officeDocument/2006/relationships" id="257" r:id="R66af69f807b24553"/>
    <p:sldId xmlns:r="http://schemas.openxmlformats.org/officeDocument/2006/relationships" id="258" r:id="Rc4fdab33429842b4"/>
    <p:sldId xmlns:r="http://schemas.openxmlformats.org/officeDocument/2006/relationships" id="259" r:id="R3e82c483ec194d06"/>
    <p:sldId xmlns:r="http://schemas.openxmlformats.org/officeDocument/2006/relationships" id="260" r:id="R3c9b9ce1d5bb4fda"/>
    <p:sldId xmlns:r="http://schemas.openxmlformats.org/officeDocument/2006/relationships" id="261" r:id="R392b9dcee2b548f9"/>
    <p:sldId xmlns:r="http://schemas.openxmlformats.org/officeDocument/2006/relationships" id="262" r:id="R5ed12464d1d641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d0764a8614543" /><Relationship Type="http://schemas.openxmlformats.org/officeDocument/2006/relationships/slide" Target="/ppt/slides/slide1.xml" Id="Rb5c46fff9702447c" /><Relationship Type="http://schemas.openxmlformats.org/officeDocument/2006/relationships/slide" Target="/ppt/slides/slide2.xml" Id="R66af69f807b24553" /><Relationship Type="http://schemas.openxmlformats.org/officeDocument/2006/relationships/slide" Target="/ppt/slides/slide3.xml" Id="Rc4fdab33429842b4" /><Relationship Type="http://schemas.openxmlformats.org/officeDocument/2006/relationships/slide" Target="/ppt/slides/slide4.xml" Id="R3e82c483ec194d06" /><Relationship Type="http://schemas.openxmlformats.org/officeDocument/2006/relationships/slide" Target="/ppt/slides/slide5.xml" Id="R3c9b9ce1d5bb4fda" /><Relationship Type="http://schemas.openxmlformats.org/officeDocument/2006/relationships/slide" Target="/ppt/slides/slide6.xml" Id="R392b9dcee2b548f9" /><Relationship Type="http://schemas.openxmlformats.org/officeDocument/2006/relationships/slide" Target="/ppt/slides/slide7.xml" Id="R5ed12464d1d641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80fcd207348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aa926d4d64804" /><Relationship Type="http://schemas.openxmlformats.org/officeDocument/2006/relationships/theme" Target="/ppt/slideMasters/theme/theme1.xml" Id="R3aa5cfd46ec147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2aa926d4d648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5aff7b25045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4c54643a943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c74e076a246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e8ee66b6243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ff7fc333844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c04a1f4534c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e0c5ba01745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1 815 786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1 884 030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18 928 091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54 619 396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SAYONARA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 brygge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23 99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912 766 020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