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922f59160b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a3f3237f1c48e2"/>
  </p:sldMasterIdLst>
  <p:sldIdLst>
    <p:sldId xmlns:r="http://schemas.openxmlformats.org/officeDocument/2006/relationships" id="256" r:id="Rdc92565a34a64e87"/>
    <p:sldId xmlns:r="http://schemas.openxmlformats.org/officeDocument/2006/relationships" id="257" r:id="Rf926e2920ba44e54"/>
    <p:sldId xmlns:r="http://schemas.openxmlformats.org/officeDocument/2006/relationships" id="258" r:id="R278b1146aae44058"/>
    <p:sldId xmlns:r="http://schemas.openxmlformats.org/officeDocument/2006/relationships" id="259" r:id="Rf758e65559a74a53"/>
    <p:sldId xmlns:r="http://schemas.openxmlformats.org/officeDocument/2006/relationships" id="260" r:id="Rb9ff98df370b43e1"/>
    <p:sldId xmlns:r="http://schemas.openxmlformats.org/officeDocument/2006/relationships" id="261" r:id="R14e10b00e12b4d20"/>
    <p:sldId xmlns:r="http://schemas.openxmlformats.org/officeDocument/2006/relationships" id="262" r:id="Rda628b3332d7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3f3237f1c48e2" /><Relationship Type="http://schemas.openxmlformats.org/officeDocument/2006/relationships/slide" Target="/ppt/slides/slide1.xml" Id="Rdc92565a34a64e87" /><Relationship Type="http://schemas.openxmlformats.org/officeDocument/2006/relationships/slide" Target="/ppt/slides/slide2.xml" Id="Rf926e2920ba44e54" /><Relationship Type="http://schemas.openxmlformats.org/officeDocument/2006/relationships/slide" Target="/ppt/slides/slide3.xml" Id="R278b1146aae44058" /><Relationship Type="http://schemas.openxmlformats.org/officeDocument/2006/relationships/slide" Target="/ppt/slides/slide4.xml" Id="Rf758e65559a74a53" /><Relationship Type="http://schemas.openxmlformats.org/officeDocument/2006/relationships/slide" Target="/ppt/slides/slide5.xml" Id="Rb9ff98df370b43e1" /><Relationship Type="http://schemas.openxmlformats.org/officeDocument/2006/relationships/slide" Target="/ppt/slides/slide6.xml" Id="R14e10b00e12b4d20" /><Relationship Type="http://schemas.openxmlformats.org/officeDocument/2006/relationships/slide" Target="/ppt/slides/slide7.xml" Id="Rda628b3332d7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7d460488c4b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f8b1710e847d1" /><Relationship Type="http://schemas.openxmlformats.org/officeDocument/2006/relationships/theme" Target="/ppt/slideMasters/theme/theme1.xml" Id="R19aabebc316846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af8b1710e847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a3dda57b947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4f2fa47c543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532af5207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580f092ca4c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406cb292840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9e04e45a349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12ad15eb246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SIVILØKONOM MARTIN STEINAR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SIVILØKONOM MARTIN STEINAR HAGEN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4 160 831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22 163 715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22 390 819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FORNYERSERVICE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Lersbrygga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martin@lersbrygga.no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912 755 010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