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1a0839590840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519ef1fe8c458a"/>
  </p:sldMasterIdLst>
  <p:sldIdLst>
    <p:sldId xmlns:r="http://schemas.openxmlformats.org/officeDocument/2006/relationships" id="256" r:id="Rc74bf0bf4daf4b3d"/>
    <p:sldId xmlns:r="http://schemas.openxmlformats.org/officeDocument/2006/relationships" id="257" r:id="Rd939091a777745bd"/>
    <p:sldId xmlns:r="http://schemas.openxmlformats.org/officeDocument/2006/relationships" id="258" r:id="R9b62b09b78d2489d"/>
    <p:sldId xmlns:r="http://schemas.openxmlformats.org/officeDocument/2006/relationships" id="259" r:id="R2bc52bb9398f4d5a"/>
    <p:sldId xmlns:r="http://schemas.openxmlformats.org/officeDocument/2006/relationships" id="260" r:id="R1683de5bd16449eb"/>
    <p:sldId xmlns:r="http://schemas.openxmlformats.org/officeDocument/2006/relationships" id="261" r:id="Rf436efc203ef4e3d"/>
    <p:sldId xmlns:r="http://schemas.openxmlformats.org/officeDocument/2006/relationships" id="262" r:id="Rf618fe9d907245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19ef1fe8c458a" /><Relationship Type="http://schemas.openxmlformats.org/officeDocument/2006/relationships/slide" Target="/ppt/slides/slide1.xml" Id="Rc74bf0bf4daf4b3d" /><Relationship Type="http://schemas.openxmlformats.org/officeDocument/2006/relationships/slide" Target="/ppt/slides/slide2.xml" Id="Rd939091a777745bd" /><Relationship Type="http://schemas.openxmlformats.org/officeDocument/2006/relationships/slide" Target="/ppt/slides/slide3.xml" Id="R9b62b09b78d2489d" /><Relationship Type="http://schemas.openxmlformats.org/officeDocument/2006/relationships/slide" Target="/ppt/slides/slide4.xml" Id="R2bc52bb9398f4d5a" /><Relationship Type="http://schemas.openxmlformats.org/officeDocument/2006/relationships/slide" Target="/ppt/slides/slide5.xml" Id="R1683de5bd16449eb" /><Relationship Type="http://schemas.openxmlformats.org/officeDocument/2006/relationships/slide" Target="/ppt/slides/slide6.xml" Id="Rf436efc203ef4e3d" /><Relationship Type="http://schemas.openxmlformats.org/officeDocument/2006/relationships/slide" Target="/ppt/slides/slide7.xml" Id="Rf618fe9d907245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1604583d0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1439c81f94b74" /><Relationship Type="http://schemas.openxmlformats.org/officeDocument/2006/relationships/theme" Target="/ppt/slideMasters/theme/theme1.xml" Id="Rff9e1516422f46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a1439c81f9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86ab10bd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8ab4d61fd48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5c756eefc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315081ff1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887802bf3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c72d5440d49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24e6c1239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KAARE HOLMEFJORD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HOLMEFJORD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HOLMEFJORD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HOLMEFJORD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HOLMEFJORD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HOLMEFJORD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1 015 101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4 213 344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5 413 344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HOLMEFJORD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LOHNE HOLMEFJORD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HOLMEFJORD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44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912 754 502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HOLMEFJORD AS</a:t>
            </a:r>
          </a:p>
        </p:txBody>
      </p:sp>
    </p:spTree>
  </p:cSld>
  <p:clrMapOvr>
    <a:masterClrMapping xmlns:a="http://schemas.openxmlformats.org/drawingml/2006/main"/>
  </p:clrMapOvr>
</p:sld>
</file>