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73aed3c4e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f13c1c7794ef7"/>
  </p:sldMasterIdLst>
  <p:sldIdLst>
    <p:sldId xmlns:r="http://schemas.openxmlformats.org/officeDocument/2006/relationships" id="256" r:id="R46b18f7007bd475b"/>
    <p:sldId xmlns:r="http://schemas.openxmlformats.org/officeDocument/2006/relationships" id="257" r:id="R134427d2c5a5412c"/>
    <p:sldId xmlns:r="http://schemas.openxmlformats.org/officeDocument/2006/relationships" id="258" r:id="R8efb084a265f4403"/>
    <p:sldId xmlns:r="http://schemas.openxmlformats.org/officeDocument/2006/relationships" id="259" r:id="R546246669aff4ce9"/>
    <p:sldId xmlns:r="http://schemas.openxmlformats.org/officeDocument/2006/relationships" id="260" r:id="Re21e7ab2f5c7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f13c1c7794ef7" /><Relationship Type="http://schemas.openxmlformats.org/officeDocument/2006/relationships/slide" Target="/ppt/slides/slide1.xml" Id="R46b18f7007bd475b" /><Relationship Type="http://schemas.openxmlformats.org/officeDocument/2006/relationships/slide" Target="/ppt/slides/slide2.xml" Id="R134427d2c5a5412c" /><Relationship Type="http://schemas.openxmlformats.org/officeDocument/2006/relationships/slide" Target="/ppt/slides/slide3.xml" Id="R8efb084a265f4403" /><Relationship Type="http://schemas.openxmlformats.org/officeDocument/2006/relationships/slide" Target="/ppt/slides/slide4.xml" Id="R546246669aff4ce9" /><Relationship Type="http://schemas.openxmlformats.org/officeDocument/2006/relationships/slide" Target="/ppt/slides/slide5.xml" Id="Re21e7ab2f5c7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4db9a2339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4f8947c543fb" /><Relationship Type="http://schemas.openxmlformats.org/officeDocument/2006/relationships/theme" Target="/ppt/slideMasters/theme/theme1.xml" Id="R64252ef84795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74f8947c5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012b8afc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d05bb319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66f3e780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28f9736e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996e5822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FOR ALLE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FOR ALLE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Aunevik, Vestre Myrbakkvei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lyngdalforalle@gmail.com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