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e9e4184ae0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5bcb748005435a"/>
  </p:sldMasterIdLst>
  <p:sldIdLst>
    <p:sldId xmlns:r="http://schemas.openxmlformats.org/officeDocument/2006/relationships" id="256" r:id="R43d982606fb74d3e"/>
    <p:sldId xmlns:r="http://schemas.openxmlformats.org/officeDocument/2006/relationships" id="257" r:id="Refa93d504de542de"/>
    <p:sldId xmlns:r="http://schemas.openxmlformats.org/officeDocument/2006/relationships" id="258" r:id="R1ecd3930a0ab4e7b"/>
    <p:sldId xmlns:r="http://schemas.openxmlformats.org/officeDocument/2006/relationships" id="259" r:id="Ra13737129d8b41fa"/>
    <p:sldId xmlns:r="http://schemas.openxmlformats.org/officeDocument/2006/relationships" id="260" r:id="Rfcc2c47152fd4b07"/>
    <p:sldId xmlns:r="http://schemas.openxmlformats.org/officeDocument/2006/relationships" id="261" r:id="R40abc053cecb401f"/>
    <p:sldId xmlns:r="http://schemas.openxmlformats.org/officeDocument/2006/relationships" id="262" r:id="R9bb3bc88d33843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5bcb748005435a" /><Relationship Type="http://schemas.openxmlformats.org/officeDocument/2006/relationships/slide" Target="/ppt/slides/slide1.xml" Id="R43d982606fb74d3e" /><Relationship Type="http://schemas.openxmlformats.org/officeDocument/2006/relationships/slide" Target="/ppt/slides/slide2.xml" Id="Refa93d504de542de" /><Relationship Type="http://schemas.openxmlformats.org/officeDocument/2006/relationships/slide" Target="/ppt/slides/slide3.xml" Id="R1ecd3930a0ab4e7b" /><Relationship Type="http://schemas.openxmlformats.org/officeDocument/2006/relationships/slide" Target="/ppt/slides/slide4.xml" Id="Ra13737129d8b41fa" /><Relationship Type="http://schemas.openxmlformats.org/officeDocument/2006/relationships/slide" Target="/ppt/slides/slide5.xml" Id="Rfcc2c47152fd4b07" /><Relationship Type="http://schemas.openxmlformats.org/officeDocument/2006/relationships/slide" Target="/ppt/slides/slide6.xml" Id="R40abc053cecb401f" /><Relationship Type="http://schemas.openxmlformats.org/officeDocument/2006/relationships/slide" Target="/ppt/slides/slide7.xml" Id="R9bb3bc88d33843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9ce053452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458acbe64c66" /><Relationship Type="http://schemas.openxmlformats.org/officeDocument/2006/relationships/theme" Target="/ppt/slideMasters/theme/theme1.xml" Id="R7348d4d9d93845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c458acbe64c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4b7b1a653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c8fedb26f40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ad90c4da3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120e986f6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940dd4858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81fae6b474e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5937675034d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ENGLØKK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ENGLØKK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ENGLØKK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ENGLØKK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ENGLØKK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ENGLØKK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3 910 216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25 556 044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25 556 044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ENGLØKK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AASPRONG ENGLØKK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ENGLØKK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Framnes terrasse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engloekk@gmail.com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912 745 686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ENGLØKK INDUSTRIER AS</a:t>
            </a:r>
          </a:p>
        </p:txBody>
      </p:sp>
    </p:spTree>
  </p:cSld>
  <p:clrMapOvr>
    <a:masterClrMapping xmlns:a="http://schemas.openxmlformats.org/drawingml/2006/main"/>
  </p:clrMapOvr>
</p:sld>
</file>