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7cda9d32a74c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1f6700b06e4332"/>
  </p:sldMasterIdLst>
  <p:sldIdLst>
    <p:sldId xmlns:r="http://schemas.openxmlformats.org/officeDocument/2006/relationships" id="256" r:id="R37821e9274c14ae8"/>
    <p:sldId xmlns:r="http://schemas.openxmlformats.org/officeDocument/2006/relationships" id="257" r:id="R451df99cacc2411c"/>
    <p:sldId xmlns:r="http://schemas.openxmlformats.org/officeDocument/2006/relationships" id="258" r:id="R3355aa43e96249a6"/>
    <p:sldId xmlns:r="http://schemas.openxmlformats.org/officeDocument/2006/relationships" id="259" r:id="Ra2d78120eb7b44de"/>
    <p:sldId xmlns:r="http://schemas.openxmlformats.org/officeDocument/2006/relationships" id="260" r:id="R952d5538f9da45fd"/>
    <p:sldId xmlns:r="http://schemas.openxmlformats.org/officeDocument/2006/relationships" id="261" r:id="Rc68e714f41d243e1"/>
    <p:sldId xmlns:r="http://schemas.openxmlformats.org/officeDocument/2006/relationships" id="262" r:id="Re44a58c965d940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f6700b06e4332" /><Relationship Type="http://schemas.openxmlformats.org/officeDocument/2006/relationships/slide" Target="/ppt/slides/slide1.xml" Id="R37821e9274c14ae8" /><Relationship Type="http://schemas.openxmlformats.org/officeDocument/2006/relationships/slide" Target="/ppt/slides/slide2.xml" Id="R451df99cacc2411c" /><Relationship Type="http://schemas.openxmlformats.org/officeDocument/2006/relationships/slide" Target="/ppt/slides/slide3.xml" Id="R3355aa43e96249a6" /><Relationship Type="http://schemas.openxmlformats.org/officeDocument/2006/relationships/slide" Target="/ppt/slides/slide4.xml" Id="Ra2d78120eb7b44de" /><Relationship Type="http://schemas.openxmlformats.org/officeDocument/2006/relationships/slide" Target="/ppt/slides/slide5.xml" Id="R952d5538f9da45fd" /><Relationship Type="http://schemas.openxmlformats.org/officeDocument/2006/relationships/slide" Target="/ppt/slides/slide6.xml" Id="Rc68e714f41d243e1" /><Relationship Type="http://schemas.openxmlformats.org/officeDocument/2006/relationships/slide" Target="/ppt/slides/slide7.xml" Id="Re44a58c965d940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ddd8279dd47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59930f9314e1a" /><Relationship Type="http://schemas.openxmlformats.org/officeDocument/2006/relationships/theme" Target="/ppt/slideMasters/theme/theme1.xml" Id="R607934cfc07b41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a59930f931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3ad2996484c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93f56f23044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4236c3b8445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a728edda548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1414da5d24d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08363686247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8995105964e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KGBRUUN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3 288 663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KARIN GREFSRUD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