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b02e8bdb0445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9a64fa9b59462b"/>
  </p:sldMasterIdLst>
  <p:sldIdLst>
    <p:sldId xmlns:r="http://schemas.openxmlformats.org/officeDocument/2006/relationships" id="256" r:id="Ra9039f204b7e45b0"/>
    <p:sldId xmlns:r="http://schemas.openxmlformats.org/officeDocument/2006/relationships" id="257" r:id="Rbd81b853cf554055"/>
    <p:sldId xmlns:r="http://schemas.openxmlformats.org/officeDocument/2006/relationships" id="258" r:id="Rba07dd3365e340ec"/>
    <p:sldId xmlns:r="http://schemas.openxmlformats.org/officeDocument/2006/relationships" id="259" r:id="R37f700b035be45de"/>
    <p:sldId xmlns:r="http://schemas.openxmlformats.org/officeDocument/2006/relationships" id="260" r:id="Rcd778dd7eec6461d"/>
    <p:sldId xmlns:r="http://schemas.openxmlformats.org/officeDocument/2006/relationships" id="261" r:id="Rb0f71ea6209f4208"/>
    <p:sldId xmlns:r="http://schemas.openxmlformats.org/officeDocument/2006/relationships" id="262" r:id="R79c85303f36144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9a64fa9b59462b" /><Relationship Type="http://schemas.openxmlformats.org/officeDocument/2006/relationships/slide" Target="/ppt/slides/slide1.xml" Id="Ra9039f204b7e45b0" /><Relationship Type="http://schemas.openxmlformats.org/officeDocument/2006/relationships/slide" Target="/ppt/slides/slide2.xml" Id="Rbd81b853cf554055" /><Relationship Type="http://schemas.openxmlformats.org/officeDocument/2006/relationships/slide" Target="/ppt/slides/slide3.xml" Id="Rba07dd3365e340ec" /><Relationship Type="http://schemas.openxmlformats.org/officeDocument/2006/relationships/slide" Target="/ppt/slides/slide4.xml" Id="R37f700b035be45de" /><Relationship Type="http://schemas.openxmlformats.org/officeDocument/2006/relationships/slide" Target="/ppt/slides/slide5.xml" Id="Rcd778dd7eec6461d" /><Relationship Type="http://schemas.openxmlformats.org/officeDocument/2006/relationships/slide" Target="/ppt/slides/slide6.xml" Id="Rb0f71ea6209f4208" /><Relationship Type="http://schemas.openxmlformats.org/officeDocument/2006/relationships/slide" Target="/ppt/slides/slide7.xml" Id="R79c85303f36144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1bdbef80814e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bfa4cd91f499d" /><Relationship Type="http://schemas.openxmlformats.org/officeDocument/2006/relationships/theme" Target="/ppt/slideMasters/theme/theme1.xml" Id="Reb1b467e72d848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0bfa4cd91f49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2282f186240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b0e3e8db14f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f955d98894b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4572023c047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057dbf61e41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90d41f59144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8db9eab634b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 THOMASSEN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 THOMASSEN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1 129 840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4 591 562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4 797 074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THOMASSEN KAY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Kullerødstien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912 676 056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