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bd45ea3f2041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a9f3b6cd0c4983"/>
  </p:sldMasterIdLst>
  <p:sldIdLst>
    <p:sldId xmlns:r="http://schemas.openxmlformats.org/officeDocument/2006/relationships" id="256" r:id="Rfca2624ad2a441e6"/>
    <p:sldId xmlns:r="http://schemas.openxmlformats.org/officeDocument/2006/relationships" id="257" r:id="R6cc021ed055f46a9"/>
    <p:sldId xmlns:r="http://schemas.openxmlformats.org/officeDocument/2006/relationships" id="258" r:id="R27f48c3dd6ba4564"/>
    <p:sldId xmlns:r="http://schemas.openxmlformats.org/officeDocument/2006/relationships" id="259" r:id="Rb0b18d5518114b2a"/>
    <p:sldId xmlns:r="http://schemas.openxmlformats.org/officeDocument/2006/relationships" id="260" r:id="R376e32f24d7a426e"/>
    <p:sldId xmlns:r="http://schemas.openxmlformats.org/officeDocument/2006/relationships" id="261" r:id="Rd6d3cb3427a14386"/>
    <p:sldId xmlns:r="http://schemas.openxmlformats.org/officeDocument/2006/relationships" id="262" r:id="Rbe49edc77cee48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a9f3b6cd0c4983" /><Relationship Type="http://schemas.openxmlformats.org/officeDocument/2006/relationships/slide" Target="/ppt/slides/slide1.xml" Id="Rfca2624ad2a441e6" /><Relationship Type="http://schemas.openxmlformats.org/officeDocument/2006/relationships/slide" Target="/ppt/slides/slide2.xml" Id="R6cc021ed055f46a9" /><Relationship Type="http://schemas.openxmlformats.org/officeDocument/2006/relationships/slide" Target="/ppt/slides/slide3.xml" Id="R27f48c3dd6ba4564" /><Relationship Type="http://schemas.openxmlformats.org/officeDocument/2006/relationships/slide" Target="/ppt/slides/slide4.xml" Id="Rb0b18d5518114b2a" /><Relationship Type="http://schemas.openxmlformats.org/officeDocument/2006/relationships/slide" Target="/ppt/slides/slide5.xml" Id="R376e32f24d7a426e" /><Relationship Type="http://schemas.openxmlformats.org/officeDocument/2006/relationships/slide" Target="/ppt/slides/slide6.xml" Id="Rd6d3cb3427a14386" /><Relationship Type="http://schemas.openxmlformats.org/officeDocument/2006/relationships/slide" Target="/ppt/slides/slide7.xml" Id="Rbe49edc77cee48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14b86e3a7248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a3427519404d26" /><Relationship Type="http://schemas.openxmlformats.org/officeDocument/2006/relationships/theme" Target="/ppt/slideMasters/theme/theme1.xml" Id="R24971160a24446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a3427519404d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fd23ba259747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f99934d1140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91e5f6525e4a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830f34d1240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2fb6a2dae449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bcff5300af4d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1d5ba39ed340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KÉRKYRA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KÉRKYRA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KÉRKYRA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KÉRKYRA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KÉRKYRA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KÉRKYRA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4 925 000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4 668 188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156 235 294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499 555 506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499 613 151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KÉRKYRA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KÉRKYRA AS  –  37,7 %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MAX LEVEL AS  –  28,9 %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BERGY INVEST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VEDO AS  –  4,7 %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BUSINESS PARTNER INNLANDET AS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BAMBOLA AS  –  3,1 %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KÉRKYRA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Professor Kohts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912 665 739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KÉRKYRA AS</a:t>
            </a:r>
          </a:p>
        </p:txBody>
      </p:sp>
    </p:spTree>
  </p:cSld>
  <p:clrMapOvr>
    <a:masterClrMapping xmlns:a="http://schemas.openxmlformats.org/drawingml/2006/main"/>
  </p:clrMapOvr>
</p:sld>
</file>