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ee337e3aae44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340ebd4a74106"/>
  </p:sldMasterIdLst>
  <p:sldIdLst>
    <p:sldId xmlns:r="http://schemas.openxmlformats.org/officeDocument/2006/relationships" id="256" r:id="R1dba370b7b944a76"/>
    <p:sldId xmlns:r="http://schemas.openxmlformats.org/officeDocument/2006/relationships" id="257" r:id="R2a457decede34c25"/>
    <p:sldId xmlns:r="http://schemas.openxmlformats.org/officeDocument/2006/relationships" id="258" r:id="Re60f0179105e43e5"/>
    <p:sldId xmlns:r="http://schemas.openxmlformats.org/officeDocument/2006/relationships" id="259" r:id="R30a06cc667844c6f"/>
    <p:sldId xmlns:r="http://schemas.openxmlformats.org/officeDocument/2006/relationships" id="260" r:id="Rd3eefd409fec4ac4"/>
    <p:sldId xmlns:r="http://schemas.openxmlformats.org/officeDocument/2006/relationships" id="261" r:id="Rbe63f2d65db54cc5"/>
    <p:sldId xmlns:r="http://schemas.openxmlformats.org/officeDocument/2006/relationships" id="262" r:id="Rf559f18441cc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340ebd4a74106" /><Relationship Type="http://schemas.openxmlformats.org/officeDocument/2006/relationships/slide" Target="/ppt/slides/slide1.xml" Id="R1dba370b7b944a76" /><Relationship Type="http://schemas.openxmlformats.org/officeDocument/2006/relationships/slide" Target="/ppt/slides/slide2.xml" Id="R2a457decede34c25" /><Relationship Type="http://schemas.openxmlformats.org/officeDocument/2006/relationships/slide" Target="/ppt/slides/slide3.xml" Id="Re60f0179105e43e5" /><Relationship Type="http://schemas.openxmlformats.org/officeDocument/2006/relationships/slide" Target="/ppt/slides/slide4.xml" Id="R30a06cc667844c6f" /><Relationship Type="http://schemas.openxmlformats.org/officeDocument/2006/relationships/slide" Target="/ppt/slides/slide5.xml" Id="Rd3eefd409fec4ac4" /><Relationship Type="http://schemas.openxmlformats.org/officeDocument/2006/relationships/slide" Target="/ppt/slides/slide6.xml" Id="Rbe63f2d65db54cc5" /><Relationship Type="http://schemas.openxmlformats.org/officeDocument/2006/relationships/slide" Target="/ppt/slides/slide7.xml" Id="Rf559f18441cc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f32a62f48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b30a9d3640dd" /><Relationship Type="http://schemas.openxmlformats.org/officeDocument/2006/relationships/theme" Target="/ppt/slideMasters/theme/theme1.xml" Id="R9e6be9cc1e03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ab30a9d36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74e2ab38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f20a55cbf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e0132ffd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ff528ef0a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22f7ff3eb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61ab87dfc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8e7634416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EMMI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KAPITAL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