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75c9513af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6c087b8c44cc3"/>
  </p:sldMasterIdLst>
  <p:sldIdLst>
    <p:sldId xmlns:r="http://schemas.openxmlformats.org/officeDocument/2006/relationships" id="256" r:id="R70d43ca163764e5c"/>
    <p:sldId xmlns:r="http://schemas.openxmlformats.org/officeDocument/2006/relationships" id="257" r:id="Raa0cbd7a29794566"/>
    <p:sldId xmlns:r="http://schemas.openxmlformats.org/officeDocument/2006/relationships" id="258" r:id="R1ceebef88fe94a80"/>
    <p:sldId xmlns:r="http://schemas.openxmlformats.org/officeDocument/2006/relationships" id="259" r:id="Radc718e125114f58"/>
    <p:sldId xmlns:r="http://schemas.openxmlformats.org/officeDocument/2006/relationships" id="260" r:id="R26ae5ecf057b49d6"/>
    <p:sldId xmlns:r="http://schemas.openxmlformats.org/officeDocument/2006/relationships" id="261" r:id="R29928b6a93c7402b"/>
    <p:sldId xmlns:r="http://schemas.openxmlformats.org/officeDocument/2006/relationships" id="262" r:id="R52bbded2e2aa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6c087b8c44cc3" /><Relationship Type="http://schemas.openxmlformats.org/officeDocument/2006/relationships/slide" Target="/ppt/slides/slide1.xml" Id="R70d43ca163764e5c" /><Relationship Type="http://schemas.openxmlformats.org/officeDocument/2006/relationships/slide" Target="/ppt/slides/slide2.xml" Id="Raa0cbd7a29794566" /><Relationship Type="http://schemas.openxmlformats.org/officeDocument/2006/relationships/slide" Target="/ppt/slides/slide3.xml" Id="R1ceebef88fe94a80" /><Relationship Type="http://schemas.openxmlformats.org/officeDocument/2006/relationships/slide" Target="/ppt/slides/slide4.xml" Id="Radc718e125114f58" /><Relationship Type="http://schemas.openxmlformats.org/officeDocument/2006/relationships/slide" Target="/ppt/slides/slide5.xml" Id="R26ae5ecf057b49d6" /><Relationship Type="http://schemas.openxmlformats.org/officeDocument/2006/relationships/slide" Target="/ppt/slides/slide6.xml" Id="R29928b6a93c7402b" /><Relationship Type="http://schemas.openxmlformats.org/officeDocument/2006/relationships/slide" Target="/ppt/slides/slide7.xml" Id="R52bbded2e2aa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910c0efde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5a174e7648ca" /><Relationship Type="http://schemas.openxmlformats.org/officeDocument/2006/relationships/theme" Target="/ppt/slideMasters/theme/theme1.xml" Id="R9cb47dde02ea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55a174e76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0e6eb0dd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af6eb1c9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663615058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d28e6d6d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f6742a2e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30ba0ad99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6df64e4a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