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601e32ca5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5b661ab8254952"/>
  </p:sldMasterIdLst>
  <p:sldIdLst>
    <p:sldId xmlns:r="http://schemas.openxmlformats.org/officeDocument/2006/relationships" id="256" r:id="R33518e32f97f4ffc"/>
    <p:sldId xmlns:r="http://schemas.openxmlformats.org/officeDocument/2006/relationships" id="257" r:id="Raf365bb00838439a"/>
    <p:sldId xmlns:r="http://schemas.openxmlformats.org/officeDocument/2006/relationships" id="258" r:id="R3444ec2d34714a8d"/>
    <p:sldId xmlns:r="http://schemas.openxmlformats.org/officeDocument/2006/relationships" id="259" r:id="Rf83736e43e3b4311"/>
    <p:sldId xmlns:r="http://schemas.openxmlformats.org/officeDocument/2006/relationships" id="260" r:id="R19057b92c0a04038"/>
    <p:sldId xmlns:r="http://schemas.openxmlformats.org/officeDocument/2006/relationships" id="261" r:id="R02c79005303d4fd1"/>
    <p:sldId xmlns:r="http://schemas.openxmlformats.org/officeDocument/2006/relationships" id="262" r:id="R2499696b0e38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b661ab8254952" /><Relationship Type="http://schemas.openxmlformats.org/officeDocument/2006/relationships/slide" Target="/ppt/slides/slide1.xml" Id="R33518e32f97f4ffc" /><Relationship Type="http://schemas.openxmlformats.org/officeDocument/2006/relationships/slide" Target="/ppt/slides/slide2.xml" Id="Raf365bb00838439a" /><Relationship Type="http://schemas.openxmlformats.org/officeDocument/2006/relationships/slide" Target="/ppt/slides/slide3.xml" Id="R3444ec2d34714a8d" /><Relationship Type="http://schemas.openxmlformats.org/officeDocument/2006/relationships/slide" Target="/ppt/slides/slide4.xml" Id="Rf83736e43e3b4311" /><Relationship Type="http://schemas.openxmlformats.org/officeDocument/2006/relationships/slide" Target="/ppt/slides/slide5.xml" Id="R19057b92c0a04038" /><Relationship Type="http://schemas.openxmlformats.org/officeDocument/2006/relationships/slide" Target="/ppt/slides/slide6.xml" Id="R02c79005303d4fd1" /><Relationship Type="http://schemas.openxmlformats.org/officeDocument/2006/relationships/slide" Target="/ppt/slides/slide7.xml" Id="R2499696b0e38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2fe66c8bc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05cbffb9d4fc6" /><Relationship Type="http://schemas.openxmlformats.org/officeDocument/2006/relationships/theme" Target="/ppt/slideMasters/theme/theme1.xml" Id="R48f6a769a39445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05cbffb9d4f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6c072349a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22b85b0f8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535d30d93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812a791e6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17ac19c5542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e0587f6dc40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ba50c94b3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9 975 785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ERLEND ØVERBY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HANNE ØVERBY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Øverby Sund, Sagåvegen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912 635 406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