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be0c9b5b9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daae81d234f2c"/>
  </p:sldMasterIdLst>
  <p:sldIdLst>
    <p:sldId xmlns:r="http://schemas.openxmlformats.org/officeDocument/2006/relationships" id="256" r:id="R7d79ac5828db48c7"/>
    <p:sldId xmlns:r="http://schemas.openxmlformats.org/officeDocument/2006/relationships" id="257" r:id="Rd320bee53e594a02"/>
    <p:sldId xmlns:r="http://schemas.openxmlformats.org/officeDocument/2006/relationships" id="258" r:id="R6ff77c5fd8d84535"/>
    <p:sldId xmlns:r="http://schemas.openxmlformats.org/officeDocument/2006/relationships" id="259" r:id="Rda4c974324b749cf"/>
    <p:sldId xmlns:r="http://schemas.openxmlformats.org/officeDocument/2006/relationships" id="260" r:id="Rd71095ca903b4f26"/>
    <p:sldId xmlns:r="http://schemas.openxmlformats.org/officeDocument/2006/relationships" id="261" r:id="R2fcac761a4024ba6"/>
    <p:sldId xmlns:r="http://schemas.openxmlformats.org/officeDocument/2006/relationships" id="262" r:id="R3ce2aed2b1d3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daae81d234f2c" /><Relationship Type="http://schemas.openxmlformats.org/officeDocument/2006/relationships/slide" Target="/ppt/slides/slide1.xml" Id="R7d79ac5828db48c7" /><Relationship Type="http://schemas.openxmlformats.org/officeDocument/2006/relationships/slide" Target="/ppt/slides/slide2.xml" Id="Rd320bee53e594a02" /><Relationship Type="http://schemas.openxmlformats.org/officeDocument/2006/relationships/slide" Target="/ppt/slides/slide3.xml" Id="R6ff77c5fd8d84535" /><Relationship Type="http://schemas.openxmlformats.org/officeDocument/2006/relationships/slide" Target="/ppt/slides/slide4.xml" Id="Rda4c974324b749cf" /><Relationship Type="http://schemas.openxmlformats.org/officeDocument/2006/relationships/slide" Target="/ppt/slides/slide5.xml" Id="Rd71095ca903b4f26" /><Relationship Type="http://schemas.openxmlformats.org/officeDocument/2006/relationships/slide" Target="/ppt/slides/slide6.xml" Id="R2fcac761a4024ba6" /><Relationship Type="http://schemas.openxmlformats.org/officeDocument/2006/relationships/slide" Target="/ppt/slides/slide7.xml" Id="R3ce2aed2b1d3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a5a1d0762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66ae1caa04dd3" /><Relationship Type="http://schemas.openxmlformats.org/officeDocument/2006/relationships/theme" Target="/ppt/slideMasters/theme/theme1.xml" Id="R0acf9250c624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66ae1caa0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96b959ef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391ed0fb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64c822258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faa5ad962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236b48485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9d289fee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2de279785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