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00b89c3623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9cb024a7849da"/>
  </p:sldMasterIdLst>
  <p:sldIdLst>
    <p:sldId xmlns:r="http://schemas.openxmlformats.org/officeDocument/2006/relationships" id="256" r:id="R6f3017bd2b60489d"/>
    <p:sldId xmlns:r="http://schemas.openxmlformats.org/officeDocument/2006/relationships" id="257" r:id="R8777c1bf44804180"/>
    <p:sldId xmlns:r="http://schemas.openxmlformats.org/officeDocument/2006/relationships" id="258" r:id="R1132d07f08d34f15"/>
    <p:sldId xmlns:r="http://schemas.openxmlformats.org/officeDocument/2006/relationships" id="259" r:id="Rc56a23c639a84c3d"/>
    <p:sldId xmlns:r="http://schemas.openxmlformats.org/officeDocument/2006/relationships" id="260" r:id="R17548dd1f1f34cd3"/>
    <p:sldId xmlns:r="http://schemas.openxmlformats.org/officeDocument/2006/relationships" id="261" r:id="R8aa06b8e0e554dbc"/>
    <p:sldId xmlns:r="http://schemas.openxmlformats.org/officeDocument/2006/relationships" id="262" r:id="R14370d8f13cb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9cb024a7849da" /><Relationship Type="http://schemas.openxmlformats.org/officeDocument/2006/relationships/slide" Target="/ppt/slides/slide1.xml" Id="R6f3017bd2b60489d" /><Relationship Type="http://schemas.openxmlformats.org/officeDocument/2006/relationships/slide" Target="/ppt/slides/slide2.xml" Id="R8777c1bf44804180" /><Relationship Type="http://schemas.openxmlformats.org/officeDocument/2006/relationships/slide" Target="/ppt/slides/slide3.xml" Id="R1132d07f08d34f15" /><Relationship Type="http://schemas.openxmlformats.org/officeDocument/2006/relationships/slide" Target="/ppt/slides/slide4.xml" Id="Rc56a23c639a84c3d" /><Relationship Type="http://schemas.openxmlformats.org/officeDocument/2006/relationships/slide" Target="/ppt/slides/slide5.xml" Id="R17548dd1f1f34cd3" /><Relationship Type="http://schemas.openxmlformats.org/officeDocument/2006/relationships/slide" Target="/ppt/slides/slide6.xml" Id="R8aa06b8e0e554dbc" /><Relationship Type="http://schemas.openxmlformats.org/officeDocument/2006/relationships/slide" Target="/ppt/slides/slide7.xml" Id="R14370d8f13cb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55a5cf6094e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8da0aa7b64d8c" /><Relationship Type="http://schemas.openxmlformats.org/officeDocument/2006/relationships/theme" Target="/ppt/slideMasters/theme/theme1.xml" Id="R0df95a64c596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a8da0aa7b6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ae30a0f76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529159cc8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2ab55ad149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76196a544f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2e9dc7f7841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a8419cdb04e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821930de5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