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52717acbda41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9cef3f7f214f14"/>
  </p:sldMasterIdLst>
  <p:sldIdLst>
    <p:sldId xmlns:r="http://schemas.openxmlformats.org/officeDocument/2006/relationships" id="256" r:id="Re195a0f492144a3d"/>
    <p:sldId xmlns:r="http://schemas.openxmlformats.org/officeDocument/2006/relationships" id="257" r:id="R2c63155b47424d29"/>
    <p:sldId xmlns:r="http://schemas.openxmlformats.org/officeDocument/2006/relationships" id="258" r:id="R1dc4f930f3f74c5b"/>
    <p:sldId xmlns:r="http://schemas.openxmlformats.org/officeDocument/2006/relationships" id="259" r:id="R8af8a795ee5849af"/>
    <p:sldId xmlns:r="http://schemas.openxmlformats.org/officeDocument/2006/relationships" id="260" r:id="R4216cda8ce114f70"/>
    <p:sldId xmlns:r="http://schemas.openxmlformats.org/officeDocument/2006/relationships" id="261" r:id="R4f9253a774ec4525"/>
    <p:sldId xmlns:r="http://schemas.openxmlformats.org/officeDocument/2006/relationships" id="262" r:id="Re0d6c214b4934b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cef3f7f214f14" /><Relationship Type="http://schemas.openxmlformats.org/officeDocument/2006/relationships/slide" Target="/ppt/slides/slide1.xml" Id="Re195a0f492144a3d" /><Relationship Type="http://schemas.openxmlformats.org/officeDocument/2006/relationships/slide" Target="/ppt/slides/slide2.xml" Id="R2c63155b47424d29" /><Relationship Type="http://schemas.openxmlformats.org/officeDocument/2006/relationships/slide" Target="/ppt/slides/slide3.xml" Id="R1dc4f930f3f74c5b" /><Relationship Type="http://schemas.openxmlformats.org/officeDocument/2006/relationships/slide" Target="/ppt/slides/slide4.xml" Id="R8af8a795ee5849af" /><Relationship Type="http://schemas.openxmlformats.org/officeDocument/2006/relationships/slide" Target="/ppt/slides/slide5.xml" Id="R4216cda8ce114f70" /><Relationship Type="http://schemas.openxmlformats.org/officeDocument/2006/relationships/slide" Target="/ppt/slides/slide6.xml" Id="R4f9253a774ec4525" /><Relationship Type="http://schemas.openxmlformats.org/officeDocument/2006/relationships/slide" Target="/ppt/slides/slide7.xml" Id="Re0d6c214b4934b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050417ed24f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f48e83de5410b" /><Relationship Type="http://schemas.openxmlformats.org/officeDocument/2006/relationships/theme" Target="/ppt/slideMasters/theme/theme1.xml" Id="R422cc29beb52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1f48e83de541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228aa480542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fb696078d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ca7652813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801ba046947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f4e906f0542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759e86aec45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c51a3d76347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Tronnofoten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7602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aslevang@gmail.com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912 585 433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