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50576d7eed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c5f88446f467c"/>
  </p:sldMasterIdLst>
  <p:sldIdLst>
    <p:sldId xmlns:r="http://schemas.openxmlformats.org/officeDocument/2006/relationships" id="256" r:id="Rc17f04f1bec543ed"/>
    <p:sldId xmlns:r="http://schemas.openxmlformats.org/officeDocument/2006/relationships" id="257" r:id="R354f034151f544a1"/>
    <p:sldId xmlns:r="http://schemas.openxmlformats.org/officeDocument/2006/relationships" id="258" r:id="Rf40adc4705e64bbe"/>
    <p:sldId xmlns:r="http://schemas.openxmlformats.org/officeDocument/2006/relationships" id="259" r:id="R83428cb5eb754442"/>
    <p:sldId xmlns:r="http://schemas.openxmlformats.org/officeDocument/2006/relationships" id="260" r:id="Re42a53b87a174b94"/>
    <p:sldId xmlns:r="http://schemas.openxmlformats.org/officeDocument/2006/relationships" id="261" r:id="R0a0ca3f3f7504d84"/>
    <p:sldId xmlns:r="http://schemas.openxmlformats.org/officeDocument/2006/relationships" id="262" r:id="Rba272d53112a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c5f88446f467c" /><Relationship Type="http://schemas.openxmlformats.org/officeDocument/2006/relationships/slide" Target="/ppt/slides/slide1.xml" Id="Rc17f04f1bec543ed" /><Relationship Type="http://schemas.openxmlformats.org/officeDocument/2006/relationships/slide" Target="/ppt/slides/slide2.xml" Id="R354f034151f544a1" /><Relationship Type="http://schemas.openxmlformats.org/officeDocument/2006/relationships/slide" Target="/ppt/slides/slide3.xml" Id="Rf40adc4705e64bbe" /><Relationship Type="http://schemas.openxmlformats.org/officeDocument/2006/relationships/slide" Target="/ppt/slides/slide4.xml" Id="R83428cb5eb754442" /><Relationship Type="http://schemas.openxmlformats.org/officeDocument/2006/relationships/slide" Target="/ppt/slides/slide5.xml" Id="Re42a53b87a174b94" /><Relationship Type="http://schemas.openxmlformats.org/officeDocument/2006/relationships/slide" Target="/ppt/slides/slide6.xml" Id="R0a0ca3f3f7504d84" /><Relationship Type="http://schemas.openxmlformats.org/officeDocument/2006/relationships/slide" Target="/ppt/slides/slide7.xml" Id="Rba272d53112a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df7aee664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a7d1c95e245de" /><Relationship Type="http://schemas.openxmlformats.org/officeDocument/2006/relationships/theme" Target="/ppt/slideMasters/theme/theme1.xml" Id="Rb53602a95c9f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a7d1c95e245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7c97d647a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a5fca3ae4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b8df063b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b2c35e0a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73ecc5eb0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c705b158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0e77b39b4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BEELINE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BEELINE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45 557 370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45 913 398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KNIVSFLÅ LOEN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BEELINE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Line Loen, Jacob Hansens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912 557 367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BEELINE AS</a:t>
            </a:r>
          </a:p>
        </p:txBody>
      </p:sp>
    </p:spTree>
  </p:cSld>
  <p:clrMapOvr>
    <a:masterClrMapping xmlns:a="http://schemas.openxmlformats.org/drawingml/2006/main"/>
  </p:clrMapOvr>
</p:sld>
</file>