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40699ce5f145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0e660b9f5f4ce7"/>
  </p:sldMasterIdLst>
  <p:sldIdLst>
    <p:sldId xmlns:r="http://schemas.openxmlformats.org/officeDocument/2006/relationships" id="256" r:id="Re9741542bb5d40fc"/>
    <p:sldId xmlns:r="http://schemas.openxmlformats.org/officeDocument/2006/relationships" id="257" r:id="Rbcfce745d62a4614"/>
    <p:sldId xmlns:r="http://schemas.openxmlformats.org/officeDocument/2006/relationships" id="258" r:id="R2b1751e6835243b6"/>
    <p:sldId xmlns:r="http://schemas.openxmlformats.org/officeDocument/2006/relationships" id="259" r:id="R9dcb699a8e12499b"/>
    <p:sldId xmlns:r="http://schemas.openxmlformats.org/officeDocument/2006/relationships" id="260" r:id="Rb40e0076ca554088"/>
    <p:sldId xmlns:r="http://schemas.openxmlformats.org/officeDocument/2006/relationships" id="261" r:id="R3b412170b1d44275"/>
    <p:sldId xmlns:r="http://schemas.openxmlformats.org/officeDocument/2006/relationships" id="262" r:id="R77442fed968044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0e660b9f5f4ce7" /><Relationship Type="http://schemas.openxmlformats.org/officeDocument/2006/relationships/slide" Target="/ppt/slides/slide1.xml" Id="Re9741542bb5d40fc" /><Relationship Type="http://schemas.openxmlformats.org/officeDocument/2006/relationships/slide" Target="/ppt/slides/slide2.xml" Id="Rbcfce745d62a4614" /><Relationship Type="http://schemas.openxmlformats.org/officeDocument/2006/relationships/slide" Target="/ppt/slides/slide3.xml" Id="R2b1751e6835243b6" /><Relationship Type="http://schemas.openxmlformats.org/officeDocument/2006/relationships/slide" Target="/ppt/slides/slide4.xml" Id="R9dcb699a8e12499b" /><Relationship Type="http://schemas.openxmlformats.org/officeDocument/2006/relationships/slide" Target="/ppt/slides/slide5.xml" Id="Rb40e0076ca554088" /><Relationship Type="http://schemas.openxmlformats.org/officeDocument/2006/relationships/slide" Target="/ppt/slides/slide6.xml" Id="R3b412170b1d44275" /><Relationship Type="http://schemas.openxmlformats.org/officeDocument/2006/relationships/slide" Target="/ppt/slides/slide7.xml" Id="R77442fed968044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bce1946d974c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bce9405cd409c" /><Relationship Type="http://schemas.openxmlformats.org/officeDocument/2006/relationships/theme" Target="/ppt/slideMasters/theme/theme1.xml" Id="Rb0d06a93807c40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abce9405cd40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24e3510c44b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44e91607b4f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a7872019443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d1fbd631b41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f0a63ef584b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a0384f21545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3ddb07cf94c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KVERNELAND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KVERNELAND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3 467 747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−8 908 133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584 469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79 984 797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188 915 551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KVERNELAND INVESTERING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912 551 733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KVERNELAND AS</a:t>
            </a:r>
          </a:p>
        </p:txBody>
      </p:sp>
    </p:spTree>
  </p:cSld>
  <p:clrMapOvr>
    <a:masterClrMapping xmlns:a="http://schemas.openxmlformats.org/drawingml/2006/main"/>
  </p:clrMapOvr>
</p:sld>
</file>