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5a79368ad47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45370d2e0045c7"/>
  </p:sldMasterIdLst>
  <p:sldIdLst>
    <p:sldId xmlns:r="http://schemas.openxmlformats.org/officeDocument/2006/relationships" id="256" r:id="Ra33da9d1b9b640af"/>
    <p:sldId xmlns:r="http://schemas.openxmlformats.org/officeDocument/2006/relationships" id="257" r:id="R8a93a8c64a3f46f3"/>
    <p:sldId xmlns:r="http://schemas.openxmlformats.org/officeDocument/2006/relationships" id="258" r:id="R0633035132c241d8"/>
    <p:sldId xmlns:r="http://schemas.openxmlformats.org/officeDocument/2006/relationships" id="259" r:id="R12d6df6c05564a7e"/>
    <p:sldId xmlns:r="http://schemas.openxmlformats.org/officeDocument/2006/relationships" id="260" r:id="Rc935f981d92b4762"/>
    <p:sldId xmlns:r="http://schemas.openxmlformats.org/officeDocument/2006/relationships" id="261" r:id="R3e88639da85748cf"/>
    <p:sldId xmlns:r="http://schemas.openxmlformats.org/officeDocument/2006/relationships" id="262" r:id="Rec4e70eb073b4b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45370d2e0045c7" /><Relationship Type="http://schemas.openxmlformats.org/officeDocument/2006/relationships/slide" Target="/ppt/slides/slide1.xml" Id="Ra33da9d1b9b640af" /><Relationship Type="http://schemas.openxmlformats.org/officeDocument/2006/relationships/slide" Target="/ppt/slides/slide2.xml" Id="R8a93a8c64a3f46f3" /><Relationship Type="http://schemas.openxmlformats.org/officeDocument/2006/relationships/slide" Target="/ppt/slides/slide3.xml" Id="R0633035132c241d8" /><Relationship Type="http://schemas.openxmlformats.org/officeDocument/2006/relationships/slide" Target="/ppt/slides/slide4.xml" Id="R12d6df6c05564a7e" /><Relationship Type="http://schemas.openxmlformats.org/officeDocument/2006/relationships/slide" Target="/ppt/slides/slide5.xml" Id="Rc935f981d92b4762" /><Relationship Type="http://schemas.openxmlformats.org/officeDocument/2006/relationships/slide" Target="/ppt/slides/slide6.xml" Id="R3e88639da85748cf" /><Relationship Type="http://schemas.openxmlformats.org/officeDocument/2006/relationships/slide" Target="/ppt/slides/slide7.xml" Id="Rec4e70eb073b4b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d5fc6922e47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ba5d3258b8476c" /><Relationship Type="http://schemas.openxmlformats.org/officeDocument/2006/relationships/theme" Target="/ppt/slideMasters/theme/theme1.xml" Id="Ra234a1ca4d2e4a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ba5d3258b847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aca83c93944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bc10fa0ac41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fef66a77e42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8ef653f2e43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ad20c2fb248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652bd0eb94d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60aa9e5fa40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BOLSØNES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BOLSØNES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BOLSØNES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Tyttebærvegen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6409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sb@vgr.no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912 548 821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BOLSØNES INVEST AS</a:t>
            </a:r>
          </a:p>
        </p:txBody>
      </p:sp>
    </p:spTree>
  </p:cSld>
  <p:clrMapOvr>
    <a:masterClrMapping xmlns:a="http://schemas.openxmlformats.org/drawingml/2006/main"/>
  </p:clrMapOvr>
</p:sld>
</file>