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d8611d5bea48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45ed02920c4c9f"/>
  </p:sldMasterIdLst>
  <p:sldIdLst>
    <p:sldId xmlns:r="http://schemas.openxmlformats.org/officeDocument/2006/relationships" id="256" r:id="Ra5fc1b14855d451d"/>
    <p:sldId xmlns:r="http://schemas.openxmlformats.org/officeDocument/2006/relationships" id="257" r:id="R92444d4630614cc2"/>
    <p:sldId xmlns:r="http://schemas.openxmlformats.org/officeDocument/2006/relationships" id="258" r:id="R99679c2f7c27488b"/>
    <p:sldId xmlns:r="http://schemas.openxmlformats.org/officeDocument/2006/relationships" id="259" r:id="R0481eeb506b643af"/>
    <p:sldId xmlns:r="http://schemas.openxmlformats.org/officeDocument/2006/relationships" id="260" r:id="R8bec11ddc6934041"/>
    <p:sldId xmlns:r="http://schemas.openxmlformats.org/officeDocument/2006/relationships" id="261" r:id="R7cb27d5e7ec240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45ed02920c4c9f" /><Relationship Type="http://schemas.openxmlformats.org/officeDocument/2006/relationships/slide" Target="/ppt/slides/slide1.xml" Id="Ra5fc1b14855d451d" /><Relationship Type="http://schemas.openxmlformats.org/officeDocument/2006/relationships/slide" Target="/ppt/slides/slide2.xml" Id="R92444d4630614cc2" /><Relationship Type="http://schemas.openxmlformats.org/officeDocument/2006/relationships/slide" Target="/ppt/slides/slide3.xml" Id="R99679c2f7c27488b" /><Relationship Type="http://schemas.openxmlformats.org/officeDocument/2006/relationships/slide" Target="/ppt/slides/slide4.xml" Id="R0481eeb506b643af" /><Relationship Type="http://schemas.openxmlformats.org/officeDocument/2006/relationships/slide" Target="/ppt/slides/slide5.xml" Id="R8bec11ddc6934041" /><Relationship Type="http://schemas.openxmlformats.org/officeDocument/2006/relationships/slide" Target="/ppt/slides/slide6.xml" Id="R7cb27d5e7ec240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047be52bac48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1648a422a4ad7" /><Relationship Type="http://schemas.openxmlformats.org/officeDocument/2006/relationships/theme" Target="/ppt/slideMasters/theme/theme1.xml" Id="R20f2e587473247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f1648a422a4a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85fff7d48a44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dfeb64a164e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968c2036c4b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9018766fd942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ba99a58ecb4f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3c785be07043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BOLSØNES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Tyttebærvegen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6409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sb@vgr.no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912 548 821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