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462540cd1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8db08f5854884"/>
  </p:sldMasterIdLst>
  <p:sldIdLst>
    <p:sldId xmlns:r="http://schemas.openxmlformats.org/officeDocument/2006/relationships" id="256" r:id="Rd276a9ca18544c4e"/>
    <p:sldId xmlns:r="http://schemas.openxmlformats.org/officeDocument/2006/relationships" id="257" r:id="Rab614e8bb7df495f"/>
    <p:sldId xmlns:r="http://schemas.openxmlformats.org/officeDocument/2006/relationships" id="258" r:id="R1582f6104be942eb"/>
    <p:sldId xmlns:r="http://schemas.openxmlformats.org/officeDocument/2006/relationships" id="259" r:id="Rbfad359bb24549ca"/>
    <p:sldId xmlns:r="http://schemas.openxmlformats.org/officeDocument/2006/relationships" id="260" r:id="R29df535cc21d47c4"/>
    <p:sldId xmlns:r="http://schemas.openxmlformats.org/officeDocument/2006/relationships" id="261" r:id="R919c9d43d50b43da"/>
    <p:sldId xmlns:r="http://schemas.openxmlformats.org/officeDocument/2006/relationships" id="262" r:id="R5716df3f505c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8db08f5854884" /><Relationship Type="http://schemas.openxmlformats.org/officeDocument/2006/relationships/slide" Target="/ppt/slides/slide1.xml" Id="Rd276a9ca18544c4e" /><Relationship Type="http://schemas.openxmlformats.org/officeDocument/2006/relationships/slide" Target="/ppt/slides/slide2.xml" Id="Rab614e8bb7df495f" /><Relationship Type="http://schemas.openxmlformats.org/officeDocument/2006/relationships/slide" Target="/ppt/slides/slide3.xml" Id="R1582f6104be942eb" /><Relationship Type="http://schemas.openxmlformats.org/officeDocument/2006/relationships/slide" Target="/ppt/slides/slide4.xml" Id="Rbfad359bb24549ca" /><Relationship Type="http://schemas.openxmlformats.org/officeDocument/2006/relationships/slide" Target="/ppt/slides/slide5.xml" Id="R29df535cc21d47c4" /><Relationship Type="http://schemas.openxmlformats.org/officeDocument/2006/relationships/slide" Target="/ppt/slides/slide6.xml" Id="R919c9d43d50b43da" /><Relationship Type="http://schemas.openxmlformats.org/officeDocument/2006/relationships/slide" Target="/ppt/slides/slide7.xml" Id="R5716df3f505c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c4d12740b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4acbea6a24d1d" /><Relationship Type="http://schemas.openxmlformats.org/officeDocument/2006/relationships/theme" Target="/ppt/slideMasters/theme/theme1.xml" Id="R2a6f3faacdea49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f4acbea6a2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27fd52f4c43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79e3edd2747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2f60415cb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5961f4f82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3fc5aec42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b4714ac5749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95ad81aa44e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