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396b8b08e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71ccd2fa04d3b"/>
  </p:sldMasterIdLst>
  <p:sldIdLst>
    <p:sldId xmlns:r="http://schemas.openxmlformats.org/officeDocument/2006/relationships" id="256" r:id="Rcfcbbb3979214ff0"/>
    <p:sldId xmlns:r="http://schemas.openxmlformats.org/officeDocument/2006/relationships" id="257" r:id="R9527bd9ec1bf4078"/>
    <p:sldId xmlns:r="http://schemas.openxmlformats.org/officeDocument/2006/relationships" id="258" r:id="R86d5c305f84b4d8a"/>
    <p:sldId xmlns:r="http://schemas.openxmlformats.org/officeDocument/2006/relationships" id="259" r:id="R0436639837b94634"/>
    <p:sldId xmlns:r="http://schemas.openxmlformats.org/officeDocument/2006/relationships" id="260" r:id="Rfb99de30adcf4b21"/>
    <p:sldId xmlns:r="http://schemas.openxmlformats.org/officeDocument/2006/relationships" id="261" r:id="R2dd4bca39c1f448d"/>
    <p:sldId xmlns:r="http://schemas.openxmlformats.org/officeDocument/2006/relationships" id="262" r:id="R1e98ebf6a93b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71ccd2fa04d3b" /><Relationship Type="http://schemas.openxmlformats.org/officeDocument/2006/relationships/slide" Target="/ppt/slides/slide1.xml" Id="Rcfcbbb3979214ff0" /><Relationship Type="http://schemas.openxmlformats.org/officeDocument/2006/relationships/slide" Target="/ppt/slides/slide2.xml" Id="R9527bd9ec1bf4078" /><Relationship Type="http://schemas.openxmlformats.org/officeDocument/2006/relationships/slide" Target="/ppt/slides/slide3.xml" Id="R86d5c305f84b4d8a" /><Relationship Type="http://schemas.openxmlformats.org/officeDocument/2006/relationships/slide" Target="/ppt/slides/slide4.xml" Id="R0436639837b94634" /><Relationship Type="http://schemas.openxmlformats.org/officeDocument/2006/relationships/slide" Target="/ppt/slides/slide5.xml" Id="Rfb99de30adcf4b21" /><Relationship Type="http://schemas.openxmlformats.org/officeDocument/2006/relationships/slide" Target="/ppt/slides/slide6.xml" Id="R2dd4bca39c1f448d" /><Relationship Type="http://schemas.openxmlformats.org/officeDocument/2006/relationships/slide" Target="/ppt/slides/slide7.xml" Id="R1e98ebf6a93b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2e9ee0ad0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7cf6596e405f" /><Relationship Type="http://schemas.openxmlformats.org/officeDocument/2006/relationships/theme" Target="/ppt/slideMasters/theme/theme1.xml" Id="Rf2832c83fb16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27cf6596e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079eae3d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9fe383d8d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50eb4887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f5a68acf43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0df03342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f96ed64ba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d757cd2f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