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049aad91b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67ff1e61f4548"/>
  </p:sldMasterIdLst>
  <p:sldIdLst>
    <p:sldId xmlns:r="http://schemas.openxmlformats.org/officeDocument/2006/relationships" id="256" r:id="Rdaa7ada168c64e5b"/>
    <p:sldId xmlns:r="http://schemas.openxmlformats.org/officeDocument/2006/relationships" id="257" r:id="R3981f79da60e46ff"/>
    <p:sldId xmlns:r="http://schemas.openxmlformats.org/officeDocument/2006/relationships" id="258" r:id="R10ece2fae9c9492a"/>
    <p:sldId xmlns:r="http://schemas.openxmlformats.org/officeDocument/2006/relationships" id="259" r:id="R27c0da77a3994120"/>
    <p:sldId xmlns:r="http://schemas.openxmlformats.org/officeDocument/2006/relationships" id="260" r:id="R6b5096cf08794f41"/>
    <p:sldId xmlns:r="http://schemas.openxmlformats.org/officeDocument/2006/relationships" id="261" r:id="R99c4da1e2fb34880"/>
    <p:sldId xmlns:r="http://schemas.openxmlformats.org/officeDocument/2006/relationships" id="262" r:id="R0f8f4728d6f4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67ff1e61f4548" /><Relationship Type="http://schemas.openxmlformats.org/officeDocument/2006/relationships/slide" Target="/ppt/slides/slide1.xml" Id="Rdaa7ada168c64e5b" /><Relationship Type="http://schemas.openxmlformats.org/officeDocument/2006/relationships/slide" Target="/ppt/slides/slide2.xml" Id="R3981f79da60e46ff" /><Relationship Type="http://schemas.openxmlformats.org/officeDocument/2006/relationships/slide" Target="/ppt/slides/slide3.xml" Id="R10ece2fae9c9492a" /><Relationship Type="http://schemas.openxmlformats.org/officeDocument/2006/relationships/slide" Target="/ppt/slides/slide4.xml" Id="R27c0da77a3994120" /><Relationship Type="http://schemas.openxmlformats.org/officeDocument/2006/relationships/slide" Target="/ppt/slides/slide5.xml" Id="R6b5096cf08794f41" /><Relationship Type="http://schemas.openxmlformats.org/officeDocument/2006/relationships/slide" Target="/ppt/slides/slide6.xml" Id="R99c4da1e2fb34880" /><Relationship Type="http://schemas.openxmlformats.org/officeDocument/2006/relationships/slide" Target="/ppt/slides/slide7.xml" Id="R0f8f4728d6f4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7487b90e3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59e1eaa404400" /><Relationship Type="http://schemas.openxmlformats.org/officeDocument/2006/relationships/theme" Target="/ppt/slideMasters/theme/theme1.xml" Id="R90aa9ba6aee3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59e1eaa40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38de0124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f57951e6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aa53eaea6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ae0ca46a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7b2acbe67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57001657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b7bb9ec0b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HAUGEN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25 628 315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HAUGEN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FREDRIK HAUGEN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KORNELIA SLETTEN HAUGEN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LUDVIK SLETTEN HAUGEN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912 475 859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HAUGEN AS</a:t>
            </a:r>
          </a:p>
        </p:txBody>
      </p:sp>
    </p:spTree>
  </p:cSld>
  <p:clrMapOvr>
    <a:masterClrMapping xmlns:a="http://schemas.openxmlformats.org/drawingml/2006/main"/>
  </p:clrMapOvr>
</p:sld>
</file>