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a0b68ddee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f7c94fbeb4e53"/>
  </p:sldMasterIdLst>
  <p:sldIdLst>
    <p:sldId xmlns:r="http://schemas.openxmlformats.org/officeDocument/2006/relationships" id="256" r:id="Rd9c7afb1f3b648be"/>
    <p:sldId xmlns:r="http://schemas.openxmlformats.org/officeDocument/2006/relationships" id="257" r:id="R6217c7475cf444e4"/>
    <p:sldId xmlns:r="http://schemas.openxmlformats.org/officeDocument/2006/relationships" id="258" r:id="R961a71256f614320"/>
    <p:sldId xmlns:r="http://schemas.openxmlformats.org/officeDocument/2006/relationships" id="259" r:id="R741ff93dd55f4cff"/>
    <p:sldId xmlns:r="http://schemas.openxmlformats.org/officeDocument/2006/relationships" id="260" r:id="Rdd142f2d65e54a12"/>
    <p:sldId xmlns:r="http://schemas.openxmlformats.org/officeDocument/2006/relationships" id="261" r:id="R0ddf53c3e4be4436"/>
    <p:sldId xmlns:r="http://schemas.openxmlformats.org/officeDocument/2006/relationships" id="262" r:id="R0a1b67632161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f7c94fbeb4e53" /><Relationship Type="http://schemas.openxmlformats.org/officeDocument/2006/relationships/slide" Target="/ppt/slides/slide1.xml" Id="Rd9c7afb1f3b648be" /><Relationship Type="http://schemas.openxmlformats.org/officeDocument/2006/relationships/slide" Target="/ppt/slides/slide2.xml" Id="R6217c7475cf444e4" /><Relationship Type="http://schemas.openxmlformats.org/officeDocument/2006/relationships/slide" Target="/ppt/slides/slide3.xml" Id="R961a71256f614320" /><Relationship Type="http://schemas.openxmlformats.org/officeDocument/2006/relationships/slide" Target="/ppt/slides/slide4.xml" Id="R741ff93dd55f4cff" /><Relationship Type="http://schemas.openxmlformats.org/officeDocument/2006/relationships/slide" Target="/ppt/slides/slide5.xml" Id="Rdd142f2d65e54a12" /><Relationship Type="http://schemas.openxmlformats.org/officeDocument/2006/relationships/slide" Target="/ppt/slides/slide6.xml" Id="R0ddf53c3e4be4436" /><Relationship Type="http://schemas.openxmlformats.org/officeDocument/2006/relationships/slide" Target="/ppt/slides/slide7.xml" Id="R0a1b67632161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ae4b6d5f5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ea21373854dbe" /><Relationship Type="http://schemas.openxmlformats.org/officeDocument/2006/relationships/theme" Target="/ppt/slideMasters/theme/theme1.xml" Id="R6fee68a4106a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ea2137385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d83cd235b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0563dc6c40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8c24d4625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e0b18e49b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7676eefdc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aa7b2786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64a351252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