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8472b4650646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3c71b5d946456a"/>
  </p:sldMasterIdLst>
  <p:sldIdLst>
    <p:sldId xmlns:r="http://schemas.openxmlformats.org/officeDocument/2006/relationships" id="256" r:id="Rf31c24a9fcc84cc2"/>
    <p:sldId xmlns:r="http://schemas.openxmlformats.org/officeDocument/2006/relationships" id="257" r:id="R74db96bd5c784806"/>
    <p:sldId xmlns:r="http://schemas.openxmlformats.org/officeDocument/2006/relationships" id="258" r:id="R3bfa1841b4da4691"/>
    <p:sldId xmlns:r="http://schemas.openxmlformats.org/officeDocument/2006/relationships" id="259" r:id="R24ef5b722db14ef7"/>
    <p:sldId xmlns:r="http://schemas.openxmlformats.org/officeDocument/2006/relationships" id="260" r:id="Racb1a92980f44607"/>
    <p:sldId xmlns:r="http://schemas.openxmlformats.org/officeDocument/2006/relationships" id="261" r:id="R7a30666f233145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3c71b5d946456a" /><Relationship Type="http://schemas.openxmlformats.org/officeDocument/2006/relationships/slide" Target="/ppt/slides/slide1.xml" Id="Rf31c24a9fcc84cc2" /><Relationship Type="http://schemas.openxmlformats.org/officeDocument/2006/relationships/slide" Target="/ppt/slides/slide2.xml" Id="R74db96bd5c784806" /><Relationship Type="http://schemas.openxmlformats.org/officeDocument/2006/relationships/slide" Target="/ppt/slides/slide3.xml" Id="R3bfa1841b4da4691" /><Relationship Type="http://schemas.openxmlformats.org/officeDocument/2006/relationships/slide" Target="/ppt/slides/slide4.xml" Id="R24ef5b722db14ef7" /><Relationship Type="http://schemas.openxmlformats.org/officeDocument/2006/relationships/slide" Target="/ppt/slides/slide5.xml" Id="Racb1a92980f44607" /><Relationship Type="http://schemas.openxmlformats.org/officeDocument/2006/relationships/slide" Target="/ppt/slides/slide6.xml" Id="R7a30666f233145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e7d8cf6a6c40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9ef76dcd44057" /><Relationship Type="http://schemas.openxmlformats.org/officeDocument/2006/relationships/theme" Target="/ppt/slideMasters/theme/theme1.xml" Id="R68372eddad1c4f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89ef76dcd440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5cd62cd434e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529a90f3a4c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010fb847846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e863db7f441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81d8056834c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753d657ec46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SUMMARUM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SUMMARUM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SUMMARUM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SUMMARUM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SUMMARUM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SUMMARUM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Svanholmen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haakon@korshavn.no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912 444 538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SUMMARUM AS</a:t>
            </a:r>
          </a:p>
        </p:txBody>
      </p:sp>
    </p:spTree>
  </p:cSld>
  <p:clrMapOvr>
    <a:masterClrMapping xmlns:a="http://schemas.openxmlformats.org/drawingml/2006/main"/>
  </p:clrMapOvr>
</p:sld>
</file>