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bb8495954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d2eb5274f42ab"/>
  </p:sldMasterIdLst>
  <p:sldIdLst>
    <p:sldId xmlns:r="http://schemas.openxmlformats.org/officeDocument/2006/relationships" id="256" r:id="Rce42d5bef0e7448e"/>
    <p:sldId xmlns:r="http://schemas.openxmlformats.org/officeDocument/2006/relationships" id="257" r:id="R656c6c06827241eb"/>
    <p:sldId xmlns:r="http://schemas.openxmlformats.org/officeDocument/2006/relationships" id="258" r:id="R5c45c40f176d4806"/>
    <p:sldId xmlns:r="http://schemas.openxmlformats.org/officeDocument/2006/relationships" id="259" r:id="Re02a2f4d659543a3"/>
    <p:sldId xmlns:r="http://schemas.openxmlformats.org/officeDocument/2006/relationships" id="260" r:id="R0eefe85735044dd4"/>
    <p:sldId xmlns:r="http://schemas.openxmlformats.org/officeDocument/2006/relationships" id="261" r:id="Rb4f96d164017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d2eb5274f42ab" /><Relationship Type="http://schemas.openxmlformats.org/officeDocument/2006/relationships/slide" Target="/ppt/slides/slide1.xml" Id="Rce42d5bef0e7448e" /><Relationship Type="http://schemas.openxmlformats.org/officeDocument/2006/relationships/slide" Target="/ppt/slides/slide2.xml" Id="R656c6c06827241eb" /><Relationship Type="http://schemas.openxmlformats.org/officeDocument/2006/relationships/slide" Target="/ppt/slides/slide3.xml" Id="R5c45c40f176d4806" /><Relationship Type="http://schemas.openxmlformats.org/officeDocument/2006/relationships/slide" Target="/ppt/slides/slide4.xml" Id="Re02a2f4d659543a3" /><Relationship Type="http://schemas.openxmlformats.org/officeDocument/2006/relationships/slide" Target="/ppt/slides/slide5.xml" Id="R0eefe85735044dd4" /><Relationship Type="http://schemas.openxmlformats.org/officeDocument/2006/relationships/slide" Target="/ppt/slides/slide6.xml" Id="Rb4f96d164017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493f31d69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aa3c42ff4b1d" /><Relationship Type="http://schemas.openxmlformats.org/officeDocument/2006/relationships/theme" Target="/ppt/slideMasters/theme/theme1.xml" Id="R68e487873237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6aa3c42ff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0cd02f6d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809373a9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2711a1c5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65c41dc4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7af0b223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83860b1e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