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396badba6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9be336d104457"/>
  </p:sldMasterIdLst>
  <p:sldIdLst>
    <p:sldId xmlns:r="http://schemas.openxmlformats.org/officeDocument/2006/relationships" id="256" r:id="R00954c12760e4f9f"/>
    <p:sldId xmlns:r="http://schemas.openxmlformats.org/officeDocument/2006/relationships" id="257" r:id="R1cfe97f87a334ea2"/>
    <p:sldId xmlns:r="http://schemas.openxmlformats.org/officeDocument/2006/relationships" id="258" r:id="R1b4cb72985c442f1"/>
    <p:sldId xmlns:r="http://schemas.openxmlformats.org/officeDocument/2006/relationships" id="259" r:id="R46d9f5111db0415c"/>
    <p:sldId xmlns:r="http://schemas.openxmlformats.org/officeDocument/2006/relationships" id="260" r:id="R0ac5f4a414424f30"/>
    <p:sldId xmlns:r="http://schemas.openxmlformats.org/officeDocument/2006/relationships" id="261" r:id="R160ab67d629a4128"/>
    <p:sldId xmlns:r="http://schemas.openxmlformats.org/officeDocument/2006/relationships" id="262" r:id="R0329bc0fd22f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9be336d104457" /><Relationship Type="http://schemas.openxmlformats.org/officeDocument/2006/relationships/slide" Target="/ppt/slides/slide1.xml" Id="R00954c12760e4f9f" /><Relationship Type="http://schemas.openxmlformats.org/officeDocument/2006/relationships/slide" Target="/ppt/slides/slide2.xml" Id="R1cfe97f87a334ea2" /><Relationship Type="http://schemas.openxmlformats.org/officeDocument/2006/relationships/slide" Target="/ppt/slides/slide3.xml" Id="R1b4cb72985c442f1" /><Relationship Type="http://schemas.openxmlformats.org/officeDocument/2006/relationships/slide" Target="/ppt/slides/slide4.xml" Id="R46d9f5111db0415c" /><Relationship Type="http://schemas.openxmlformats.org/officeDocument/2006/relationships/slide" Target="/ppt/slides/slide5.xml" Id="R0ac5f4a414424f30" /><Relationship Type="http://schemas.openxmlformats.org/officeDocument/2006/relationships/slide" Target="/ppt/slides/slide6.xml" Id="R160ab67d629a4128" /><Relationship Type="http://schemas.openxmlformats.org/officeDocument/2006/relationships/slide" Target="/ppt/slides/slide7.xml" Id="R0329bc0fd22f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27595e815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dde7662b46f9" /><Relationship Type="http://schemas.openxmlformats.org/officeDocument/2006/relationships/theme" Target="/ppt/slideMasters/theme/theme1.xml" Id="Rc0a0c05154ba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2dde7662b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2b0832ce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e3df0437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d53f766e4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78c2f8fc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450de2b1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37954f13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a9e2f0879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AS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PARKADEN BJØRKELANGEN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 Eiendom AS, Kongens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912 417 875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