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e3df61889345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c63514d5aa4f8b"/>
  </p:sldMasterIdLst>
  <p:sldIdLst>
    <p:sldId xmlns:r="http://schemas.openxmlformats.org/officeDocument/2006/relationships" id="256" r:id="R4535970a3df34118"/>
    <p:sldId xmlns:r="http://schemas.openxmlformats.org/officeDocument/2006/relationships" id="257" r:id="R57892ec6831e45d0"/>
    <p:sldId xmlns:r="http://schemas.openxmlformats.org/officeDocument/2006/relationships" id="258" r:id="R54b36a0fc4614adc"/>
    <p:sldId xmlns:r="http://schemas.openxmlformats.org/officeDocument/2006/relationships" id="259" r:id="R672ab33a6fda4f09"/>
    <p:sldId xmlns:r="http://schemas.openxmlformats.org/officeDocument/2006/relationships" id="260" r:id="Rc4cf4615b16741d3"/>
    <p:sldId xmlns:r="http://schemas.openxmlformats.org/officeDocument/2006/relationships" id="261" r:id="Rff0b00500f9a42ee"/>
    <p:sldId xmlns:r="http://schemas.openxmlformats.org/officeDocument/2006/relationships" id="262" r:id="R669cc7b86f614b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c63514d5aa4f8b" /><Relationship Type="http://schemas.openxmlformats.org/officeDocument/2006/relationships/slide" Target="/ppt/slides/slide1.xml" Id="R4535970a3df34118" /><Relationship Type="http://schemas.openxmlformats.org/officeDocument/2006/relationships/slide" Target="/ppt/slides/slide2.xml" Id="R57892ec6831e45d0" /><Relationship Type="http://schemas.openxmlformats.org/officeDocument/2006/relationships/slide" Target="/ppt/slides/slide3.xml" Id="R54b36a0fc4614adc" /><Relationship Type="http://schemas.openxmlformats.org/officeDocument/2006/relationships/slide" Target="/ppt/slides/slide4.xml" Id="R672ab33a6fda4f09" /><Relationship Type="http://schemas.openxmlformats.org/officeDocument/2006/relationships/slide" Target="/ppt/slides/slide5.xml" Id="Rc4cf4615b16741d3" /><Relationship Type="http://schemas.openxmlformats.org/officeDocument/2006/relationships/slide" Target="/ppt/slides/slide6.xml" Id="Rff0b00500f9a42ee" /><Relationship Type="http://schemas.openxmlformats.org/officeDocument/2006/relationships/slide" Target="/ppt/slides/slide7.xml" Id="R669cc7b86f614b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44846e050c4d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c0b16c796472c" /><Relationship Type="http://schemas.openxmlformats.org/officeDocument/2006/relationships/theme" Target="/ppt/slideMasters/theme/theme1.xml" Id="R9d4df76234ca4c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5c0b16c79647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68f8336d641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1f977e39043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18a78070043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2b7cb4c8e43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3d1fcf5494c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8cd692dfc40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ace33c78c4e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EGRESS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EGRESS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423 063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7 286 670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7 340 561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 BRÅTHEN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ANN VARMANN TJØRSWAAG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912 413 470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