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2aee6a55c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ff334b740443d"/>
  </p:sldMasterIdLst>
  <p:sldIdLst>
    <p:sldId xmlns:r="http://schemas.openxmlformats.org/officeDocument/2006/relationships" id="256" r:id="R197c97316e174c3f"/>
    <p:sldId xmlns:r="http://schemas.openxmlformats.org/officeDocument/2006/relationships" id="257" r:id="Rab07186b2bf3402d"/>
    <p:sldId xmlns:r="http://schemas.openxmlformats.org/officeDocument/2006/relationships" id="258" r:id="R49b85b273fca481a"/>
    <p:sldId xmlns:r="http://schemas.openxmlformats.org/officeDocument/2006/relationships" id="259" r:id="R87b3e17680004091"/>
    <p:sldId xmlns:r="http://schemas.openxmlformats.org/officeDocument/2006/relationships" id="260" r:id="R811ef3de72254a88"/>
    <p:sldId xmlns:r="http://schemas.openxmlformats.org/officeDocument/2006/relationships" id="261" r:id="R9167677debe449ff"/>
    <p:sldId xmlns:r="http://schemas.openxmlformats.org/officeDocument/2006/relationships" id="262" r:id="R4d5408f64fd1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ff334b740443d" /><Relationship Type="http://schemas.openxmlformats.org/officeDocument/2006/relationships/slide" Target="/ppt/slides/slide1.xml" Id="R197c97316e174c3f" /><Relationship Type="http://schemas.openxmlformats.org/officeDocument/2006/relationships/slide" Target="/ppt/slides/slide2.xml" Id="Rab07186b2bf3402d" /><Relationship Type="http://schemas.openxmlformats.org/officeDocument/2006/relationships/slide" Target="/ppt/slides/slide3.xml" Id="R49b85b273fca481a" /><Relationship Type="http://schemas.openxmlformats.org/officeDocument/2006/relationships/slide" Target="/ppt/slides/slide4.xml" Id="R87b3e17680004091" /><Relationship Type="http://schemas.openxmlformats.org/officeDocument/2006/relationships/slide" Target="/ppt/slides/slide5.xml" Id="R811ef3de72254a88" /><Relationship Type="http://schemas.openxmlformats.org/officeDocument/2006/relationships/slide" Target="/ppt/slides/slide6.xml" Id="R9167677debe449ff" /><Relationship Type="http://schemas.openxmlformats.org/officeDocument/2006/relationships/slide" Target="/ppt/slides/slide7.xml" Id="R4d5408f64fd1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97384c78f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4cd0564644089" /><Relationship Type="http://schemas.openxmlformats.org/officeDocument/2006/relationships/theme" Target="/ppt/slideMasters/theme/theme1.xml" Id="R0eab28ccbce8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4cd056464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16a4ad8eb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aa600e283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58dca56a1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3cfc11315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c7b803f44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8a6227dc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9d66278e4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