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1df476c48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5b214c9cd47c6"/>
  </p:sldMasterIdLst>
  <p:sldIdLst>
    <p:sldId xmlns:r="http://schemas.openxmlformats.org/officeDocument/2006/relationships" id="256" r:id="R967ade22598c46ab"/>
    <p:sldId xmlns:r="http://schemas.openxmlformats.org/officeDocument/2006/relationships" id="257" r:id="Ref9a732123274833"/>
    <p:sldId xmlns:r="http://schemas.openxmlformats.org/officeDocument/2006/relationships" id="258" r:id="Re89d69316561465f"/>
    <p:sldId xmlns:r="http://schemas.openxmlformats.org/officeDocument/2006/relationships" id="259" r:id="Rf5ec40da10a14fee"/>
    <p:sldId xmlns:r="http://schemas.openxmlformats.org/officeDocument/2006/relationships" id="260" r:id="R344951862f724bdb"/>
    <p:sldId xmlns:r="http://schemas.openxmlformats.org/officeDocument/2006/relationships" id="261" r:id="R3154014198e34775"/>
    <p:sldId xmlns:r="http://schemas.openxmlformats.org/officeDocument/2006/relationships" id="262" r:id="Ra678e4d05230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5b214c9cd47c6" /><Relationship Type="http://schemas.openxmlformats.org/officeDocument/2006/relationships/slide" Target="/ppt/slides/slide1.xml" Id="R967ade22598c46ab" /><Relationship Type="http://schemas.openxmlformats.org/officeDocument/2006/relationships/slide" Target="/ppt/slides/slide2.xml" Id="Ref9a732123274833" /><Relationship Type="http://schemas.openxmlformats.org/officeDocument/2006/relationships/slide" Target="/ppt/slides/slide3.xml" Id="Re89d69316561465f" /><Relationship Type="http://schemas.openxmlformats.org/officeDocument/2006/relationships/slide" Target="/ppt/slides/slide4.xml" Id="Rf5ec40da10a14fee" /><Relationship Type="http://schemas.openxmlformats.org/officeDocument/2006/relationships/slide" Target="/ppt/slides/slide5.xml" Id="R344951862f724bdb" /><Relationship Type="http://schemas.openxmlformats.org/officeDocument/2006/relationships/slide" Target="/ppt/slides/slide6.xml" Id="R3154014198e34775" /><Relationship Type="http://schemas.openxmlformats.org/officeDocument/2006/relationships/slide" Target="/ppt/slides/slide7.xml" Id="Ra678e4d05230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8328098a0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cf836a5945bd" /><Relationship Type="http://schemas.openxmlformats.org/officeDocument/2006/relationships/theme" Target="/ppt/slideMasters/theme/theme1.xml" Id="R184e5f498ba1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1cf836a59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a7998def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858f03798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2201c7cbc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66b6957cc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a134c10e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facd3af8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24a8614eb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11 813 329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DOKKEN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