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104b8f165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44fbef6bc45a2"/>
  </p:sldMasterIdLst>
  <p:sldIdLst>
    <p:sldId xmlns:r="http://schemas.openxmlformats.org/officeDocument/2006/relationships" id="256" r:id="Rbfdc35fc9e3f4d38"/>
    <p:sldId xmlns:r="http://schemas.openxmlformats.org/officeDocument/2006/relationships" id="257" r:id="R44fd8930205a43b2"/>
    <p:sldId xmlns:r="http://schemas.openxmlformats.org/officeDocument/2006/relationships" id="258" r:id="R9cf01007288b4bd2"/>
    <p:sldId xmlns:r="http://schemas.openxmlformats.org/officeDocument/2006/relationships" id="259" r:id="R1c71ea566eab4f1f"/>
    <p:sldId xmlns:r="http://schemas.openxmlformats.org/officeDocument/2006/relationships" id="260" r:id="R71110339d6394b9c"/>
    <p:sldId xmlns:r="http://schemas.openxmlformats.org/officeDocument/2006/relationships" id="261" r:id="Rf2f8510ce3d8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44fbef6bc45a2" /><Relationship Type="http://schemas.openxmlformats.org/officeDocument/2006/relationships/slide" Target="/ppt/slides/slide1.xml" Id="Rbfdc35fc9e3f4d38" /><Relationship Type="http://schemas.openxmlformats.org/officeDocument/2006/relationships/slide" Target="/ppt/slides/slide2.xml" Id="R44fd8930205a43b2" /><Relationship Type="http://schemas.openxmlformats.org/officeDocument/2006/relationships/slide" Target="/ppt/slides/slide3.xml" Id="R9cf01007288b4bd2" /><Relationship Type="http://schemas.openxmlformats.org/officeDocument/2006/relationships/slide" Target="/ppt/slides/slide4.xml" Id="R1c71ea566eab4f1f" /><Relationship Type="http://schemas.openxmlformats.org/officeDocument/2006/relationships/slide" Target="/ppt/slides/slide5.xml" Id="R71110339d6394b9c" /><Relationship Type="http://schemas.openxmlformats.org/officeDocument/2006/relationships/slide" Target="/ppt/slides/slide6.xml" Id="Rf2f8510ce3d8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1857b9a10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f7a60c6b4a18" /><Relationship Type="http://schemas.openxmlformats.org/officeDocument/2006/relationships/theme" Target="/ppt/slideMasters/theme/theme1.xml" Id="R9f4d2dac2fe0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2f7a60c6b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986038e0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dc5b8a94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4e222f587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4ba0255f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77f3b898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400e3bc4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